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80" r:id="rId19"/>
    <p:sldId id="281" r:id="rId20"/>
    <p:sldId id="282" r:id="rId21"/>
    <p:sldId id="283" r:id="rId22"/>
    <p:sldId id="28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D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99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232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1" i="0" u="none" strike="noStrike" kern="1200" cap="all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c:rich>
      </c:tx>
      <c:layout>
        <c:manualLayout>
          <c:xMode val="edge"/>
          <c:yMode val="edge"/>
          <c:x val="0.37862032600723244"/>
          <c:y val="0.898392770477625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en-SA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FD4C-4BE9-9809-084B79C35B7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FD4C-4BE9-9809-084B79C35B7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FD4C-4BE9-9809-084B79C35B7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FD4C-4BE9-9809-084B79C35B7E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2020</a:t>
                    </a:r>
                    <a:r>
                      <a:rPr lang="en-US" baseline="0" dirty="0"/>
                      <a:t>
</a:t>
                    </a:r>
                    <a:fld id="{DA69B393-6E6A-4653-900E-AB6C5A15AA36}" type="PERCENTAGE">
                      <a:rPr lang="en-US" baseline="0"/>
                      <a:pPr>
                        <a:defRPr sz="1100"/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D4C-4BE9-9809-084B79C35B7E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2019</a:t>
                    </a:r>
                    <a:r>
                      <a:rPr lang="en-US" baseline="0" dirty="0"/>
                      <a:t>
</a:t>
                    </a:r>
                    <a:fld id="{AEB840E6-DCE0-48E4-984C-622B13B43F27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D4C-4BE9-9809-084B79C35B7E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2018</a:t>
                    </a:r>
                    <a:r>
                      <a:rPr lang="en-US" baseline="0" dirty="0"/>
                      <a:t>
</a:t>
                    </a:r>
                    <a:fld id="{D4F76728-3766-474B-BBB2-AF112F5B9E76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D4C-4BE9-9809-084B79C35B7E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2017</a:t>
                    </a:r>
                    <a:r>
                      <a:rPr lang="en-US" baseline="0" dirty="0"/>
                      <a:t>
</a:t>
                    </a:r>
                    <a:fld id="{7CD64BA4-7794-4D71-BDF8-CE7974B8269D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FD4C-4BE9-9809-084B79C35B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S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D4C-4BE9-9809-084B79C35B7E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S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1" i="0" u="none" strike="noStrike" kern="1200" cap="all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c:rich>
      </c:tx>
      <c:layout>
        <c:manualLayout>
          <c:xMode val="edge"/>
          <c:yMode val="edge"/>
          <c:x val="0.37862032600723244"/>
          <c:y val="0.898392770477625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en-SA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CFB3-7948-BC1F-4169D770FEE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CFB3-7948-BC1F-4169D770FEE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CFB3-7948-BC1F-4169D770FEE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CFB3-7948-BC1F-4169D770FEEA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2020</a:t>
                    </a:r>
                    <a:r>
                      <a:rPr lang="en-US" baseline="0" dirty="0"/>
                      <a:t>
</a:t>
                    </a:r>
                    <a:fld id="{DA69B393-6E6A-4653-900E-AB6C5A15AA36}" type="PERCENTAGE">
                      <a:rPr lang="en-US" baseline="0"/>
                      <a:pPr>
                        <a:defRPr sz="1100"/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FB3-7948-BC1F-4169D770FEEA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2019</a:t>
                    </a:r>
                    <a:r>
                      <a:rPr lang="en-US" baseline="0" dirty="0"/>
                      <a:t>
</a:t>
                    </a:r>
                    <a:fld id="{AEB840E6-DCE0-48E4-984C-622B13B43F27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FB3-7948-BC1F-4169D770FEEA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2018</a:t>
                    </a:r>
                    <a:r>
                      <a:rPr lang="en-US" baseline="0" dirty="0"/>
                      <a:t>
</a:t>
                    </a:r>
                    <a:fld id="{D4F76728-3766-474B-BBB2-AF112F5B9E76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FB3-7948-BC1F-4169D770FEEA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2017</a:t>
                    </a:r>
                    <a:r>
                      <a:rPr lang="en-US" baseline="0" dirty="0"/>
                      <a:t>
</a:t>
                    </a:r>
                    <a:fld id="{7CD64BA4-7794-4D71-BDF8-CE7974B8269D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CFB3-7948-BC1F-4169D770FE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S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FB3-7948-BC1F-4169D770FEEA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S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E87E322-74C9-4348-8EDF-78B2528AA8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5157383" cy="4693878"/>
          </a:xfrm>
          <a:custGeom>
            <a:avLst/>
            <a:gdLst>
              <a:gd name="connsiteX0" fmla="*/ 0 w 5157383"/>
              <a:gd name="connsiteY0" fmla="*/ 0 h 4693878"/>
              <a:gd name="connsiteX1" fmla="*/ 4547761 w 5157383"/>
              <a:gd name="connsiteY1" fmla="*/ 0 h 4693878"/>
              <a:gd name="connsiteX2" fmla="*/ 4659600 w 5157383"/>
              <a:gd name="connsiteY2" fmla="*/ 149559 h 4693878"/>
              <a:gd name="connsiteX3" fmla="*/ 5157383 w 5157383"/>
              <a:gd name="connsiteY3" fmla="*/ 1779189 h 4693878"/>
              <a:gd name="connsiteX4" fmla="*/ 2242693 w 5157383"/>
              <a:gd name="connsiteY4" fmla="*/ 4693878 h 4693878"/>
              <a:gd name="connsiteX5" fmla="*/ 181696 w 5157383"/>
              <a:gd name="connsiteY5" fmla="*/ 3840185 h 4693878"/>
              <a:gd name="connsiteX6" fmla="*/ 0 w 5157383"/>
              <a:gd name="connsiteY6" fmla="*/ 3640270 h 4693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7383" h="4693878">
                <a:moveTo>
                  <a:pt x="0" y="0"/>
                </a:moveTo>
                <a:lnTo>
                  <a:pt x="4547761" y="0"/>
                </a:lnTo>
                <a:lnTo>
                  <a:pt x="4659600" y="149559"/>
                </a:lnTo>
                <a:cubicBezTo>
                  <a:pt x="4973874" y="614746"/>
                  <a:pt x="5157383" y="1175537"/>
                  <a:pt x="5157383" y="1779189"/>
                </a:cubicBezTo>
                <a:cubicBezTo>
                  <a:pt x="5157383" y="3388927"/>
                  <a:pt x="3852432" y="4693878"/>
                  <a:pt x="2242693" y="4693878"/>
                </a:cubicBezTo>
                <a:cubicBezTo>
                  <a:pt x="1437824" y="4693878"/>
                  <a:pt x="709151" y="4367641"/>
                  <a:pt x="181696" y="3840185"/>
                </a:cubicBezTo>
                <a:lnTo>
                  <a:pt x="0" y="364027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5116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4C55DC6-49F9-4337-AD2E-EF0AA73506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3003" y="1768488"/>
            <a:ext cx="4698999" cy="3321024"/>
          </a:xfrm>
          <a:custGeom>
            <a:avLst/>
            <a:gdLst>
              <a:gd name="connsiteX0" fmla="*/ 1660511 w 4698999"/>
              <a:gd name="connsiteY0" fmla="*/ 0 h 3321024"/>
              <a:gd name="connsiteX1" fmla="*/ 4698999 w 4698999"/>
              <a:gd name="connsiteY1" fmla="*/ 0 h 3321024"/>
              <a:gd name="connsiteX2" fmla="*/ 4698999 w 4698999"/>
              <a:gd name="connsiteY2" fmla="*/ 3321024 h 3321024"/>
              <a:gd name="connsiteX3" fmla="*/ 1660511 w 4698999"/>
              <a:gd name="connsiteY3" fmla="*/ 3321024 h 3321024"/>
              <a:gd name="connsiteX4" fmla="*/ 0 w 4698999"/>
              <a:gd name="connsiteY4" fmla="*/ 1660512 h 3321024"/>
              <a:gd name="connsiteX5" fmla="*/ 1660511 w 4698999"/>
              <a:gd name="connsiteY5" fmla="*/ 0 h 33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98999" h="3321024">
                <a:moveTo>
                  <a:pt x="1660511" y="0"/>
                </a:moveTo>
                <a:lnTo>
                  <a:pt x="4698999" y="0"/>
                </a:lnTo>
                <a:lnTo>
                  <a:pt x="4698999" y="3321024"/>
                </a:lnTo>
                <a:lnTo>
                  <a:pt x="1660511" y="3321024"/>
                </a:lnTo>
                <a:cubicBezTo>
                  <a:pt x="743436" y="3321024"/>
                  <a:pt x="0" y="2577587"/>
                  <a:pt x="0" y="1660512"/>
                </a:cubicBezTo>
                <a:cubicBezTo>
                  <a:pt x="0" y="743437"/>
                  <a:pt x="743436" y="0"/>
                  <a:pt x="1660511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51910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7CCB533-C170-436F-8D18-B3F906C032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1882789"/>
            <a:ext cx="4698999" cy="3321024"/>
          </a:xfrm>
          <a:custGeom>
            <a:avLst/>
            <a:gdLst>
              <a:gd name="connsiteX0" fmla="*/ 0 w 4698999"/>
              <a:gd name="connsiteY0" fmla="*/ 0 h 3321024"/>
              <a:gd name="connsiteX1" fmla="*/ 3038488 w 4698999"/>
              <a:gd name="connsiteY1" fmla="*/ 0 h 3321024"/>
              <a:gd name="connsiteX2" fmla="*/ 4698999 w 4698999"/>
              <a:gd name="connsiteY2" fmla="*/ 1660512 h 3321024"/>
              <a:gd name="connsiteX3" fmla="*/ 3038488 w 4698999"/>
              <a:gd name="connsiteY3" fmla="*/ 3321024 h 3321024"/>
              <a:gd name="connsiteX4" fmla="*/ 0 w 4698999"/>
              <a:gd name="connsiteY4" fmla="*/ 3321024 h 33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8999" h="3321024">
                <a:moveTo>
                  <a:pt x="0" y="0"/>
                </a:moveTo>
                <a:lnTo>
                  <a:pt x="3038488" y="0"/>
                </a:lnTo>
                <a:cubicBezTo>
                  <a:pt x="3955563" y="0"/>
                  <a:pt x="4698999" y="743437"/>
                  <a:pt x="4698999" y="1660512"/>
                </a:cubicBezTo>
                <a:cubicBezTo>
                  <a:pt x="4698999" y="2577587"/>
                  <a:pt x="3955563" y="3321024"/>
                  <a:pt x="3038488" y="3321024"/>
                </a:cubicBezTo>
                <a:lnTo>
                  <a:pt x="0" y="3321024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4876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459400D-43CA-40FD-A970-D9D65FF339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9382" y="3576058"/>
            <a:ext cx="6265952" cy="3281943"/>
          </a:xfrm>
          <a:custGeom>
            <a:avLst/>
            <a:gdLst>
              <a:gd name="connsiteX0" fmla="*/ 3132976 w 6265952"/>
              <a:gd name="connsiteY0" fmla="*/ 0 h 3281943"/>
              <a:gd name="connsiteX1" fmla="*/ 6265952 w 6265952"/>
              <a:gd name="connsiteY1" fmla="*/ 3132976 h 3281943"/>
              <a:gd name="connsiteX2" fmla="*/ 6258430 w 6265952"/>
              <a:gd name="connsiteY2" fmla="*/ 3281943 h 3281943"/>
              <a:gd name="connsiteX3" fmla="*/ 7524 w 6265952"/>
              <a:gd name="connsiteY3" fmla="*/ 3281943 h 3281943"/>
              <a:gd name="connsiteX4" fmla="*/ 0 w 6265952"/>
              <a:gd name="connsiteY4" fmla="*/ 3132976 h 3281943"/>
              <a:gd name="connsiteX5" fmla="*/ 3132976 w 6265952"/>
              <a:gd name="connsiteY5" fmla="*/ 0 h 32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952" h="3281943">
                <a:moveTo>
                  <a:pt x="3132976" y="0"/>
                </a:moveTo>
                <a:cubicBezTo>
                  <a:pt x="4863271" y="0"/>
                  <a:pt x="6265952" y="1402681"/>
                  <a:pt x="6265952" y="3132976"/>
                </a:cubicBezTo>
                <a:lnTo>
                  <a:pt x="6258430" y="3281943"/>
                </a:lnTo>
                <a:lnTo>
                  <a:pt x="7524" y="3281943"/>
                </a:lnTo>
                <a:lnTo>
                  <a:pt x="0" y="3132976"/>
                </a:lnTo>
                <a:cubicBezTo>
                  <a:pt x="0" y="1402681"/>
                  <a:pt x="1402681" y="0"/>
                  <a:pt x="313297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60193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C3C1B92-A394-4F31-AE15-4B84F8A327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88200" y="1"/>
            <a:ext cx="6265952" cy="3281943"/>
          </a:xfrm>
          <a:custGeom>
            <a:avLst/>
            <a:gdLst>
              <a:gd name="connsiteX0" fmla="*/ 7522 w 6265952"/>
              <a:gd name="connsiteY0" fmla="*/ 0 h 3281943"/>
              <a:gd name="connsiteX1" fmla="*/ 6258429 w 6265952"/>
              <a:gd name="connsiteY1" fmla="*/ 0 h 3281943"/>
              <a:gd name="connsiteX2" fmla="*/ 6265952 w 6265952"/>
              <a:gd name="connsiteY2" fmla="*/ 148967 h 3281943"/>
              <a:gd name="connsiteX3" fmla="*/ 3132976 w 6265952"/>
              <a:gd name="connsiteY3" fmla="*/ 3281943 h 3281943"/>
              <a:gd name="connsiteX4" fmla="*/ 0 w 6265952"/>
              <a:gd name="connsiteY4" fmla="*/ 148967 h 32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5952" h="3281943">
                <a:moveTo>
                  <a:pt x="7522" y="0"/>
                </a:moveTo>
                <a:lnTo>
                  <a:pt x="6258429" y="0"/>
                </a:lnTo>
                <a:lnTo>
                  <a:pt x="6265952" y="148967"/>
                </a:lnTo>
                <a:cubicBezTo>
                  <a:pt x="6265952" y="1879262"/>
                  <a:pt x="4863271" y="3281943"/>
                  <a:pt x="3132976" y="3281943"/>
                </a:cubicBezTo>
                <a:cubicBezTo>
                  <a:pt x="1402681" y="3281943"/>
                  <a:pt x="0" y="1879262"/>
                  <a:pt x="0" y="148967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50402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F5904C-58FC-4C89-81E7-A34707C9B84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29229" y="3304034"/>
            <a:ext cx="6999163" cy="3553966"/>
          </a:xfrm>
          <a:custGeom>
            <a:avLst/>
            <a:gdLst>
              <a:gd name="connsiteX0" fmla="*/ 3499581 w 6999163"/>
              <a:gd name="connsiteY0" fmla="*/ 0 h 3553966"/>
              <a:gd name="connsiteX1" fmla="*/ 6999163 w 6999163"/>
              <a:gd name="connsiteY1" fmla="*/ 3499583 h 3553966"/>
              <a:gd name="connsiteX2" fmla="*/ 6996417 w 6999163"/>
              <a:gd name="connsiteY2" fmla="*/ 3553966 h 3553966"/>
              <a:gd name="connsiteX3" fmla="*/ 2745 w 6999163"/>
              <a:gd name="connsiteY3" fmla="*/ 3553966 h 3553966"/>
              <a:gd name="connsiteX4" fmla="*/ 0 w 6999163"/>
              <a:gd name="connsiteY4" fmla="*/ 3499583 h 3553966"/>
              <a:gd name="connsiteX5" fmla="*/ 3499581 w 6999163"/>
              <a:gd name="connsiteY5" fmla="*/ 0 h 355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163" h="3553966">
                <a:moveTo>
                  <a:pt x="3499581" y="0"/>
                </a:moveTo>
                <a:cubicBezTo>
                  <a:pt x="5432347" y="0"/>
                  <a:pt x="6999163" y="1566817"/>
                  <a:pt x="6999163" y="3499583"/>
                </a:cubicBezTo>
                <a:lnTo>
                  <a:pt x="6996417" y="3553966"/>
                </a:lnTo>
                <a:lnTo>
                  <a:pt x="2745" y="3553966"/>
                </a:lnTo>
                <a:lnTo>
                  <a:pt x="0" y="3499583"/>
                </a:lnTo>
                <a:cubicBezTo>
                  <a:pt x="0" y="1566817"/>
                  <a:pt x="1566816" y="0"/>
                  <a:pt x="3499581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88856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491C26E-09DC-4372-9B6A-F3DEB0E1AF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7389441" cy="5943599"/>
          </a:xfrm>
          <a:custGeom>
            <a:avLst/>
            <a:gdLst>
              <a:gd name="connsiteX0" fmla="*/ 0 w 7389441"/>
              <a:gd name="connsiteY0" fmla="*/ 0 h 5943599"/>
              <a:gd name="connsiteX1" fmla="*/ 6120620 w 7389441"/>
              <a:gd name="connsiteY1" fmla="*/ 0 h 5943599"/>
              <a:gd name="connsiteX2" fmla="*/ 6123830 w 7389441"/>
              <a:gd name="connsiteY2" fmla="*/ 518362 h 5943599"/>
              <a:gd name="connsiteX3" fmla="*/ 5337345 w 7389441"/>
              <a:gd name="connsiteY3" fmla="*/ 3413567 h 5943599"/>
              <a:gd name="connsiteX4" fmla="*/ 5099345 w 7389441"/>
              <a:gd name="connsiteY4" fmla="*/ 3821025 h 5943599"/>
              <a:gd name="connsiteX5" fmla="*/ 5455947 w 7389441"/>
              <a:gd name="connsiteY5" fmla="*/ 3415925 h 5943599"/>
              <a:gd name="connsiteX6" fmla="*/ 6714835 w 7389441"/>
              <a:gd name="connsiteY6" fmla="*/ 969658 h 5943599"/>
              <a:gd name="connsiteX7" fmla="*/ 6762502 w 7389441"/>
              <a:gd name="connsiteY7" fmla="*/ 779039 h 5943599"/>
              <a:gd name="connsiteX8" fmla="*/ 6862610 w 7389441"/>
              <a:gd name="connsiteY8" fmla="*/ 943821 h 5943599"/>
              <a:gd name="connsiteX9" fmla="*/ 7389441 w 7389441"/>
              <a:gd name="connsiteY9" fmla="*/ 3024439 h 5943599"/>
              <a:gd name="connsiteX10" fmla="*/ 7046417 w 7389441"/>
              <a:gd name="connsiteY10" fmla="*/ 4723495 h 5943599"/>
              <a:gd name="connsiteX11" fmla="*/ 6921929 w 7389441"/>
              <a:gd name="connsiteY11" fmla="*/ 4981916 h 5943599"/>
              <a:gd name="connsiteX12" fmla="*/ 6877372 w 7389441"/>
              <a:gd name="connsiteY12" fmla="*/ 5015082 h 5943599"/>
              <a:gd name="connsiteX13" fmla="*/ 1898984 w 7389441"/>
              <a:gd name="connsiteY13" fmla="*/ 5532963 h 5943599"/>
              <a:gd name="connsiteX14" fmla="*/ 70139 w 7389441"/>
              <a:gd name="connsiteY14" fmla="*/ 4233920 h 5943599"/>
              <a:gd name="connsiteX15" fmla="*/ 0 w 7389441"/>
              <a:gd name="connsiteY15" fmla="*/ 4151870 h 5943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89441" h="5943599">
                <a:moveTo>
                  <a:pt x="0" y="0"/>
                </a:moveTo>
                <a:lnTo>
                  <a:pt x="6120620" y="0"/>
                </a:lnTo>
                <a:lnTo>
                  <a:pt x="6123830" y="518362"/>
                </a:lnTo>
                <a:cubicBezTo>
                  <a:pt x="6074091" y="1533446"/>
                  <a:pt x="5802487" y="2521793"/>
                  <a:pt x="5337345" y="3413567"/>
                </a:cubicBezTo>
                <a:lnTo>
                  <a:pt x="5099345" y="3821025"/>
                </a:lnTo>
                <a:lnTo>
                  <a:pt x="5455947" y="3415925"/>
                </a:lnTo>
                <a:cubicBezTo>
                  <a:pt x="6034898" y="2689803"/>
                  <a:pt x="6461799" y="1856449"/>
                  <a:pt x="6714835" y="969658"/>
                </a:cubicBezTo>
                <a:lnTo>
                  <a:pt x="6762502" y="779039"/>
                </a:lnTo>
                <a:lnTo>
                  <a:pt x="6862610" y="943821"/>
                </a:lnTo>
                <a:cubicBezTo>
                  <a:pt x="7198595" y="1562313"/>
                  <a:pt x="7389441" y="2271088"/>
                  <a:pt x="7389441" y="3024439"/>
                </a:cubicBezTo>
                <a:cubicBezTo>
                  <a:pt x="7389441" y="3627121"/>
                  <a:pt x="7267299" y="4201274"/>
                  <a:pt x="7046417" y="4723495"/>
                </a:cubicBezTo>
                <a:lnTo>
                  <a:pt x="6921929" y="4981916"/>
                </a:lnTo>
                <a:lnTo>
                  <a:pt x="6877372" y="5015082"/>
                </a:lnTo>
                <a:cubicBezTo>
                  <a:pt x="5465898" y="5994575"/>
                  <a:pt x="3598396" y="6251586"/>
                  <a:pt x="1898984" y="5532963"/>
                </a:cubicBezTo>
                <a:cubicBezTo>
                  <a:pt x="1178021" y="5228093"/>
                  <a:pt x="561962" y="4779193"/>
                  <a:pt x="70139" y="4233920"/>
                </a:cubicBezTo>
                <a:lnTo>
                  <a:pt x="0" y="415187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8176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E3D2ED2-DA71-4F9B-A482-E0D1C3FE5A7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02560" y="914400"/>
            <a:ext cx="7389440" cy="5943600"/>
          </a:xfrm>
          <a:custGeom>
            <a:avLst/>
            <a:gdLst>
              <a:gd name="connsiteX0" fmla="*/ 3540618 w 7389440"/>
              <a:gd name="connsiteY0" fmla="*/ 432 h 5943600"/>
              <a:gd name="connsiteX1" fmla="*/ 5490456 w 7389440"/>
              <a:gd name="connsiteY1" fmla="*/ 410638 h 5943600"/>
              <a:gd name="connsiteX2" fmla="*/ 7319302 w 7389440"/>
              <a:gd name="connsiteY2" fmla="*/ 1709680 h 5943600"/>
              <a:gd name="connsiteX3" fmla="*/ 7389440 w 7389440"/>
              <a:gd name="connsiteY3" fmla="*/ 1791731 h 5943600"/>
              <a:gd name="connsiteX4" fmla="*/ 7389440 w 7389440"/>
              <a:gd name="connsiteY4" fmla="*/ 5943600 h 5943600"/>
              <a:gd name="connsiteX5" fmla="*/ 1268821 w 7389440"/>
              <a:gd name="connsiteY5" fmla="*/ 5943600 h 5943600"/>
              <a:gd name="connsiteX6" fmla="*/ 1265610 w 7389440"/>
              <a:gd name="connsiteY6" fmla="*/ 5425239 h 5943600"/>
              <a:gd name="connsiteX7" fmla="*/ 2052096 w 7389440"/>
              <a:gd name="connsiteY7" fmla="*/ 2530034 h 5943600"/>
              <a:gd name="connsiteX8" fmla="*/ 2290095 w 7389440"/>
              <a:gd name="connsiteY8" fmla="*/ 2122576 h 5943600"/>
              <a:gd name="connsiteX9" fmla="*/ 1933494 w 7389440"/>
              <a:gd name="connsiteY9" fmla="*/ 2527676 h 5943600"/>
              <a:gd name="connsiteX10" fmla="*/ 674606 w 7389440"/>
              <a:gd name="connsiteY10" fmla="*/ 4973943 h 5943600"/>
              <a:gd name="connsiteX11" fmla="*/ 626938 w 7389440"/>
              <a:gd name="connsiteY11" fmla="*/ 5164562 h 5943600"/>
              <a:gd name="connsiteX12" fmla="*/ 526831 w 7389440"/>
              <a:gd name="connsiteY12" fmla="*/ 4999780 h 5943600"/>
              <a:gd name="connsiteX13" fmla="*/ 0 w 7389440"/>
              <a:gd name="connsiteY13" fmla="*/ 2919161 h 5943600"/>
              <a:gd name="connsiteX14" fmla="*/ 343023 w 7389440"/>
              <a:gd name="connsiteY14" fmla="*/ 1220106 h 5943600"/>
              <a:gd name="connsiteX15" fmla="*/ 467512 w 7389440"/>
              <a:gd name="connsiteY15" fmla="*/ 961684 h 5943600"/>
              <a:gd name="connsiteX16" fmla="*/ 512069 w 7389440"/>
              <a:gd name="connsiteY16" fmla="*/ 928519 h 5943600"/>
              <a:gd name="connsiteX17" fmla="*/ 3540618 w 7389440"/>
              <a:gd name="connsiteY17" fmla="*/ 432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89440" h="5943600">
                <a:moveTo>
                  <a:pt x="3540618" y="432"/>
                </a:moveTo>
                <a:cubicBezTo>
                  <a:pt x="4192260" y="8869"/>
                  <a:pt x="4853177" y="141154"/>
                  <a:pt x="5490456" y="410638"/>
                </a:cubicBezTo>
                <a:cubicBezTo>
                  <a:pt x="6211420" y="715508"/>
                  <a:pt x="6827479" y="1164407"/>
                  <a:pt x="7319302" y="1709680"/>
                </a:cubicBezTo>
                <a:lnTo>
                  <a:pt x="7389440" y="1791731"/>
                </a:lnTo>
                <a:lnTo>
                  <a:pt x="7389440" y="5943600"/>
                </a:lnTo>
                <a:lnTo>
                  <a:pt x="1268821" y="5943600"/>
                </a:lnTo>
                <a:lnTo>
                  <a:pt x="1265610" y="5425239"/>
                </a:lnTo>
                <a:cubicBezTo>
                  <a:pt x="1315350" y="4410155"/>
                  <a:pt x="1586954" y="3421807"/>
                  <a:pt x="2052096" y="2530034"/>
                </a:cubicBezTo>
                <a:lnTo>
                  <a:pt x="2290095" y="2122576"/>
                </a:lnTo>
                <a:lnTo>
                  <a:pt x="1933494" y="2527676"/>
                </a:lnTo>
                <a:cubicBezTo>
                  <a:pt x="1354543" y="3253797"/>
                  <a:pt x="927642" y="4087152"/>
                  <a:pt x="674606" y="4973943"/>
                </a:cubicBezTo>
                <a:lnTo>
                  <a:pt x="626938" y="5164562"/>
                </a:lnTo>
                <a:lnTo>
                  <a:pt x="526831" y="4999780"/>
                </a:lnTo>
                <a:cubicBezTo>
                  <a:pt x="190846" y="4381288"/>
                  <a:pt x="0" y="3672512"/>
                  <a:pt x="0" y="2919161"/>
                </a:cubicBezTo>
                <a:cubicBezTo>
                  <a:pt x="0" y="2316480"/>
                  <a:pt x="122142" y="1742327"/>
                  <a:pt x="343023" y="1220106"/>
                </a:cubicBezTo>
                <a:lnTo>
                  <a:pt x="467512" y="961684"/>
                </a:lnTo>
                <a:lnTo>
                  <a:pt x="512069" y="928519"/>
                </a:lnTo>
                <a:cubicBezTo>
                  <a:pt x="1394240" y="316335"/>
                  <a:pt x="2454547" y="-13628"/>
                  <a:pt x="3540618" y="432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393698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EE30E40-5623-43F1-96E1-26FEBBA1AC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74458" y="1402372"/>
            <a:ext cx="4772684" cy="3024555"/>
          </a:xfrm>
          <a:prstGeom prst="roundRect">
            <a:avLst>
              <a:gd name="adj" fmla="val 1866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57957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113F0832-CE01-4B97-8261-657B7A8E99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94600" y="1219200"/>
            <a:ext cx="2514600" cy="4445000"/>
          </a:xfrm>
          <a:prstGeom prst="roundRect">
            <a:avLst>
              <a:gd name="adj" fmla="val 0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94653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A8F3782-D44D-41F3-9022-2D674F7AD9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4642" y="1104900"/>
            <a:ext cx="6185458" cy="3695700"/>
          </a:xfrm>
          <a:prstGeom prst="roundRect">
            <a:avLst>
              <a:gd name="adj" fmla="val 3952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07542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2232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A8F3782-D44D-41F3-9022-2D674F7AD9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05600" y="1206500"/>
            <a:ext cx="3365500" cy="447040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058973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97104FB-F32C-4601-9995-4DD72E0C60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1926" y="749013"/>
            <a:ext cx="5359974" cy="5359974"/>
          </a:xfrm>
          <a:custGeom>
            <a:avLst/>
            <a:gdLst>
              <a:gd name="connsiteX0" fmla="*/ 2679987 w 5359974"/>
              <a:gd name="connsiteY0" fmla="*/ 0 h 5359974"/>
              <a:gd name="connsiteX1" fmla="*/ 5359974 w 5359974"/>
              <a:gd name="connsiteY1" fmla="*/ 2679987 h 5359974"/>
              <a:gd name="connsiteX2" fmla="*/ 2679987 w 5359974"/>
              <a:gd name="connsiteY2" fmla="*/ 5359974 h 5359974"/>
              <a:gd name="connsiteX3" fmla="*/ 0 w 5359974"/>
              <a:gd name="connsiteY3" fmla="*/ 2679987 h 5359974"/>
              <a:gd name="connsiteX4" fmla="*/ 2679987 w 5359974"/>
              <a:gd name="connsiteY4" fmla="*/ 0 h 5359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9974" h="5359974">
                <a:moveTo>
                  <a:pt x="2679987" y="0"/>
                </a:moveTo>
                <a:cubicBezTo>
                  <a:pt x="4160103" y="0"/>
                  <a:pt x="5359974" y="1199871"/>
                  <a:pt x="5359974" y="2679987"/>
                </a:cubicBezTo>
                <a:cubicBezTo>
                  <a:pt x="5359974" y="4160103"/>
                  <a:pt x="4160103" y="5359974"/>
                  <a:pt x="2679987" y="5359974"/>
                </a:cubicBezTo>
                <a:cubicBezTo>
                  <a:pt x="1199871" y="5359974"/>
                  <a:pt x="0" y="4160103"/>
                  <a:pt x="0" y="2679987"/>
                </a:cubicBezTo>
                <a:cubicBezTo>
                  <a:pt x="0" y="1199871"/>
                  <a:pt x="1199871" y="0"/>
                  <a:pt x="2679987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88703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127712BD-976F-4EAC-ADA8-0312200124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0100" y="749013"/>
            <a:ext cx="5359974" cy="5359974"/>
          </a:xfrm>
          <a:custGeom>
            <a:avLst/>
            <a:gdLst>
              <a:gd name="connsiteX0" fmla="*/ 2679987 w 5359974"/>
              <a:gd name="connsiteY0" fmla="*/ 0 h 5359974"/>
              <a:gd name="connsiteX1" fmla="*/ 5359974 w 5359974"/>
              <a:gd name="connsiteY1" fmla="*/ 2679987 h 5359974"/>
              <a:gd name="connsiteX2" fmla="*/ 2679987 w 5359974"/>
              <a:gd name="connsiteY2" fmla="*/ 5359974 h 5359974"/>
              <a:gd name="connsiteX3" fmla="*/ 0 w 5359974"/>
              <a:gd name="connsiteY3" fmla="*/ 2679987 h 5359974"/>
              <a:gd name="connsiteX4" fmla="*/ 2679987 w 5359974"/>
              <a:gd name="connsiteY4" fmla="*/ 0 h 5359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9974" h="5359974">
                <a:moveTo>
                  <a:pt x="2679987" y="0"/>
                </a:moveTo>
                <a:cubicBezTo>
                  <a:pt x="4160103" y="0"/>
                  <a:pt x="5359974" y="1199871"/>
                  <a:pt x="5359974" y="2679987"/>
                </a:cubicBezTo>
                <a:cubicBezTo>
                  <a:pt x="5359974" y="4160103"/>
                  <a:pt x="4160103" y="5359974"/>
                  <a:pt x="2679987" y="5359974"/>
                </a:cubicBezTo>
                <a:cubicBezTo>
                  <a:pt x="1199871" y="5359974"/>
                  <a:pt x="0" y="4160103"/>
                  <a:pt x="0" y="2679987"/>
                </a:cubicBezTo>
                <a:cubicBezTo>
                  <a:pt x="0" y="1199871"/>
                  <a:pt x="1199871" y="0"/>
                  <a:pt x="2679987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43453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B739FB0-91D8-47A4-AE31-A6F383A30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4822" y="4095177"/>
            <a:ext cx="5673368" cy="2762822"/>
          </a:xfrm>
          <a:custGeom>
            <a:avLst/>
            <a:gdLst>
              <a:gd name="connsiteX0" fmla="*/ 2836684 w 5673368"/>
              <a:gd name="connsiteY0" fmla="*/ 0 h 2762822"/>
              <a:gd name="connsiteX1" fmla="*/ 5662630 w 5673368"/>
              <a:gd name="connsiteY1" fmla="*/ 2550175 h 2762822"/>
              <a:gd name="connsiteX2" fmla="*/ 5673368 w 5673368"/>
              <a:gd name="connsiteY2" fmla="*/ 2762822 h 2762822"/>
              <a:gd name="connsiteX3" fmla="*/ 0 w 5673368"/>
              <a:gd name="connsiteY3" fmla="*/ 2762822 h 2762822"/>
              <a:gd name="connsiteX4" fmla="*/ 10738 w 5673368"/>
              <a:gd name="connsiteY4" fmla="*/ 2550175 h 2762822"/>
              <a:gd name="connsiteX5" fmla="*/ 2836684 w 5673368"/>
              <a:gd name="connsiteY5" fmla="*/ 0 h 276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3368" h="2762822">
                <a:moveTo>
                  <a:pt x="2836684" y="0"/>
                </a:moveTo>
                <a:cubicBezTo>
                  <a:pt x="4307459" y="0"/>
                  <a:pt x="5517162" y="1117780"/>
                  <a:pt x="5662630" y="2550175"/>
                </a:cubicBezTo>
                <a:lnTo>
                  <a:pt x="5673368" y="2762822"/>
                </a:lnTo>
                <a:lnTo>
                  <a:pt x="0" y="2762822"/>
                </a:lnTo>
                <a:lnTo>
                  <a:pt x="10738" y="2550175"/>
                </a:lnTo>
                <a:cubicBezTo>
                  <a:pt x="156205" y="1117780"/>
                  <a:pt x="1365909" y="0"/>
                  <a:pt x="2836684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6600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A39652C-5FCA-4D88-A64F-2744159551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09366" y="0"/>
            <a:ext cx="5681224" cy="2840611"/>
          </a:xfrm>
          <a:custGeom>
            <a:avLst/>
            <a:gdLst>
              <a:gd name="connsiteX0" fmla="*/ 0 w 5681224"/>
              <a:gd name="connsiteY0" fmla="*/ 0 h 2840611"/>
              <a:gd name="connsiteX1" fmla="*/ 5681224 w 5681224"/>
              <a:gd name="connsiteY1" fmla="*/ 0 h 2840611"/>
              <a:gd name="connsiteX2" fmla="*/ 2840612 w 5681224"/>
              <a:gd name="connsiteY2" fmla="*/ 2840611 h 2840611"/>
              <a:gd name="connsiteX3" fmla="*/ 0 w 5681224"/>
              <a:gd name="connsiteY3" fmla="*/ 0 h 284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4" h="2840611">
                <a:moveTo>
                  <a:pt x="0" y="0"/>
                </a:moveTo>
                <a:lnTo>
                  <a:pt x="5681224" y="0"/>
                </a:lnTo>
                <a:cubicBezTo>
                  <a:pt x="5681224" y="1568826"/>
                  <a:pt x="4409439" y="2840611"/>
                  <a:pt x="2840612" y="2840611"/>
                </a:cubicBezTo>
                <a:cubicBezTo>
                  <a:pt x="1271785" y="2840611"/>
                  <a:pt x="0" y="1568826"/>
                  <a:pt x="0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5462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484213-89B4-4323-8FF7-4CDFB97E03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58608" y="1529984"/>
            <a:ext cx="4279504" cy="4279504"/>
          </a:xfrm>
          <a:custGeom>
            <a:avLst/>
            <a:gdLst>
              <a:gd name="connsiteX0" fmla="*/ 2139752 w 4279504"/>
              <a:gd name="connsiteY0" fmla="*/ 0 h 4279504"/>
              <a:gd name="connsiteX1" fmla="*/ 4279504 w 4279504"/>
              <a:gd name="connsiteY1" fmla="*/ 2139752 h 4279504"/>
              <a:gd name="connsiteX2" fmla="*/ 2139752 w 4279504"/>
              <a:gd name="connsiteY2" fmla="*/ 4279504 h 4279504"/>
              <a:gd name="connsiteX3" fmla="*/ 0 w 4279504"/>
              <a:gd name="connsiteY3" fmla="*/ 2139752 h 4279504"/>
              <a:gd name="connsiteX4" fmla="*/ 2139752 w 4279504"/>
              <a:gd name="connsiteY4" fmla="*/ 0 h 427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9504" h="4279504">
                <a:moveTo>
                  <a:pt x="2139752" y="0"/>
                </a:moveTo>
                <a:cubicBezTo>
                  <a:pt x="3321504" y="0"/>
                  <a:pt x="4279504" y="958000"/>
                  <a:pt x="4279504" y="2139752"/>
                </a:cubicBezTo>
                <a:cubicBezTo>
                  <a:pt x="4279504" y="3321504"/>
                  <a:pt x="3321504" y="4279504"/>
                  <a:pt x="2139752" y="4279504"/>
                </a:cubicBezTo>
                <a:cubicBezTo>
                  <a:pt x="958000" y="4279504"/>
                  <a:pt x="0" y="3321504"/>
                  <a:pt x="0" y="2139752"/>
                </a:cubicBezTo>
                <a:cubicBezTo>
                  <a:pt x="0" y="958000"/>
                  <a:pt x="958000" y="0"/>
                  <a:pt x="213975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4152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2D955EE-9790-4F22-B1FE-C43F327E11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78598" y="1990169"/>
            <a:ext cx="2906187" cy="2906188"/>
          </a:xfrm>
          <a:custGeom>
            <a:avLst/>
            <a:gdLst>
              <a:gd name="connsiteX0" fmla="*/ 1452572 w 2906187"/>
              <a:gd name="connsiteY0" fmla="*/ 1 h 2906188"/>
              <a:gd name="connsiteX1" fmla="*/ 2791101 w 2906187"/>
              <a:gd name="connsiteY1" fmla="*/ 887298 h 2906188"/>
              <a:gd name="connsiteX2" fmla="*/ 2018891 w 2906187"/>
              <a:gd name="connsiteY2" fmla="*/ 2791102 h 2906188"/>
              <a:gd name="connsiteX3" fmla="*/ 115087 w 2906187"/>
              <a:gd name="connsiteY3" fmla="*/ 2018892 h 2906188"/>
              <a:gd name="connsiteX4" fmla="*/ 887297 w 2906187"/>
              <a:gd name="connsiteY4" fmla="*/ 115088 h 2906188"/>
              <a:gd name="connsiteX5" fmla="*/ 1452572 w 2906187"/>
              <a:gd name="connsiteY5" fmla="*/ 1 h 290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187" h="2906188">
                <a:moveTo>
                  <a:pt x="1452572" y="1"/>
                </a:moveTo>
                <a:cubicBezTo>
                  <a:pt x="2018695" y="48"/>
                  <a:pt x="2556739" y="333077"/>
                  <a:pt x="2791101" y="887298"/>
                </a:cubicBezTo>
                <a:cubicBezTo>
                  <a:pt x="3103582" y="1626258"/>
                  <a:pt x="2757852" y="2478621"/>
                  <a:pt x="2018891" y="2791102"/>
                </a:cubicBezTo>
                <a:cubicBezTo>
                  <a:pt x="1279930" y="3103583"/>
                  <a:pt x="427568" y="2757853"/>
                  <a:pt x="115087" y="2018892"/>
                </a:cubicBezTo>
                <a:cubicBezTo>
                  <a:pt x="-197395" y="1279931"/>
                  <a:pt x="148336" y="427569"/>
                  <a:pt x="887297" y="115088"/>
                </a:cubicBezTo>
                <a:cubicBezTo>
                  <a:pt x="1072037" y="36967"/>
                  <a:pt x="1263864" y="-15"/>
                  <a:pt x="1452572" y="1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28350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A77FEA3-D9D9-44A3-9B80-61247DDA6B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61396" y="1990169"/>
            <a:ext cx="2906187" cy="2906188"/>
          </a:xfrm>
          <a:custGeom>
            <a:avLst/>
            <a:gdLst>
              <a:gd name="connsiteX0" fmla="*/ 1452572 w 2906187"/>
              <a:gd name="connsiteY0" fmla="*/ 1 h 2906188"/>
              <a:gd name="connsiteX1" fmla="*/ 2791101 w 2906187"/>
              <a:gd name="connsiteY1" fmla="*/ 887298 h 2906188"/>
              <a:gd name="connsiteX2" fmla="*/ 2018891 w 2906187"/>
              <a:gd name="connsiteY2" fmla="*/ 2791102 h 2906188"/>
              <a:gd name="connsiteX3" fmla="*/ 115087 w 2906187"/>
              <a:gd name="connsiteY3" fmla="*/ 2018892 h 2906188"/>
              <a:gd name="connsiteX4" fmla="*/ 887297 w 2906187"/>
              <a:gd name="connsiteY4" fmla="*/ 115088 h 2906188"/>
              <a:gd name="connsiteX5" fmla="*/ 1452572 w 2906187"/>
              <a:gd name="connsiteY5" fmla="*/ 1 h 290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187" h="2906188">
                <a:moveTo>
                  <a:pt x="1452572" y="1"/>
                </a:moveTo>
                <a:cubicBezTo>
                  <a:pt x="2018696" y="48"/>
                  <a:pt x="2556739" y="333077"/>
                  <a:pt x="2791101" y="887298"/>
                </a:cubicBezTo>
                <a:cubicBezTo>
                  <a:pt x="3103582" y="1626258"/>
                  <a:pt x="2757852" y="2478621"/>
                  <a:pt x="2018891" y="2791102"/>
                </a:cubicBezTo>
                <a:cubicBezTo>
                  <a:pt x="1279930" y="3103583"/>
                  <a:pt x="427568" y="2757853"/>
                  <a:pt x="115087" y="2018892"/>
                </a:cubicBezTo>
                <a:cubicBezTo>
                  <a:pt x="-197395" y="1279931"/>
                  <a:pt x="148336" y="427569"/>
                  <a:pt x="887297" y="115088"/>
                </a:cubicBezTo>
                <a:cubicBezTo>
                  <a:pt x="1072037" y="36967"/>
                  <a:pt x="1263864" y="-15"/>
                  <a:pt x="1452572" y="1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2DFDA2-EA77-449E-90D1-D30B0B684D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4418" y="1990169"/>
            <a:ext cx="2906188" cy="2906188"/>
          </a:xfrm>
          <a:custGeom>
            <a:avLst/>
            <a:gdLst>
              <a:gd name="connsiteX0" fmla="*/ 1453616 w 2906188"/>
              <a:gd name="connsiteY0" fmla="*/ 1 h 2906188"/>
              <a:gd name="connsiteX1" fmla="*/ 2018892 w 2906188"/>
              <a:gd name="connsiteY1" fmla="*/ 115088 h 2906188"/>
              <a:gd name="connsiteX2" fmla="*/ 2791102 w 2906188"/>
              <a:gd name="connsiteY2" fmla="*/ 2018892 h 2906188"/>
              <a:gd name="connsiteX3" fmla="*/ 887297 w 2906188"/>
              <a:gd name="connsiteY3" fmla="*/ 2791102 h 2906188"/>
              <a:gd name="connsiteX4" fmla="*/ 115087 w 2906188"/>
              <a:gd name="connsiteY4" fmla="*/ 887298 h 2906188"/>
              <a:gd name="connsiteX5" fmla="*/ 1453616 w 2906188"/>
              <a:gd name="connsiteY5" fmla="*/ 1 h 290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188" h="2906188">
                <a:moveTo>
                  <a:pt x="1453616" y="1"/>
                </a:moveTo>
                <a:cubicBezTo>
                  <a:pt x="1642324" y="-15"/>
                  <a:pt x="1834152" y="36967"/>
                  <a:pt x="2018892" y="115088"/>
                </a:cubicBezTo>
                <a:cubicBezTo>
                  <a:pt x="2757853" y="427569"/>
                  <a:pt x="3103583" y="1279931"/>
                  <a:pt x="2791102" y="2018892"/>
                </a:cubicBezTo>
                <a:cubicBezTo>
                  <a:pt x="2478621" y="2757853"/>
                  <a:pt x="1626258" y="3103583"/>
                  <a:pt x="887297" y="2791102"/>
                </a:cubicBezTo>
                <a:cubicBezTo>
                  <a:pt x="148337" y="2478621"/>
                  <a:pt x="-197394" y="1626258"/>
                  <a:pt x="115087" y="887298"/>
                </a:cubicBezTo>
                <a:cubicBezTo>
                  <a:pt x="349448" y="333077"/>
                  <a:pt x="887492" y="48"/>
                  <a:pt x="1453616" y="1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59901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2DFDA2-EA77-449E-90D1-D30B0B684D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4418" y="2248587"/>
            <a:ext cx="2906188" cy="2906188"/>
          </a:xfrm>
          <a:custGeom>
            <a:avLst/>
            <a:gdLst>
              <a:gd name="connsiteX0" fmla="*/ 1453616 w 2906188"/>
              <a:gd name="connsiteY0" fmla="*/ 1 h 2906188"/>
              <a:gd name="connsiteX1" fmla="*/ 2018892 w 2906188"/>
              <a:gd name="connsiteY1" fmla="*/ 115088 h 2906188"/>
              <a:gd name="connsiteX2" fmla="*/ 2791102 w 2906188"/>
              <a:gd name="connsiteY2" fmla="*/ 2018892 h 2906188"/>
              <a:gd name="connsiteX3" fmla="*/ 887297 w 2906188"/>
              <a:gd name="connsiteY3" fmla="*/ 2791102 h 2906188"/>
              <a:gd name="connsiteX4" fmla="*/ 115087 w 2906188"/>
              <a:gd name="connsiteY4" fmla="*/ 887298 h 2906188"/>
              <a:gd name="connsiteX5" fmla="*/ 1453616 w 2906188"/>
              <a:gd name="connsiteY5" fmla="*/ 1 h 290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188" h="2906188">
                <a:moveTo>
                  <a:pt x="1453616" y="1"/>
                </a:moveTo>
                <a:cubicBezTo>
                  <a:pt x="1642324" y="-15"/>
                  <a:pt x="1834152" y="36967"/>
                  <a:pt x="2018892" y="115088"/>
                </a:cubicBezTo>
                <a:cubicBezTo>
                  <a:pt x="2757853" y="427569"/>
                  <a:pt x="3103583" y="1279931"/>
                  <a:pt x="2791102" y="2018892"/>
                </a:cubicBezTo>
                <a:cubicBezTo>
                  <a:pt x="2478621" y="2757853"/>
                  <a:pt x="1626258" y="3103583"/>
                  <a:pt x="887297" y="2791102"/>
                </a:cubicBezTo>
                <a:cubicBezTo>
                  <a:pt x="148337" y="2478621"/>
                  <a:pt x="-197394" y="1626258"/>
                  <a:pt x="115087" y="887298"/>
                </a:cubicBezTo>
                <a:cubicBezTo>
                  <a:pt x="349448" y="333077"/>
                  <a:pt x="887492" y="48"/>
                  <a:pt x="1453616" y="1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37721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1E9B2B9-30DB-46CC-8B26-4CD6B9413E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7176" y="2396802"/>
            <a:ext cx="2714672" cy="2714672"/>
          </a:xfrm>
          <a:custGeom>
            <a:avLst/>
            <a:gdLst>
              <a:gd name="connsiteX0" fmla="*/ 1357336 w 2714672"/>
              <a:gd name="connsiteY0" fmla="*/ 0 h 2714672"/>
              <a:gd name="connsiteX1" fmla="*/ 2714672 w 2714672"/>
              <a:gd name="connsiteY1" fmla="*/ 1357336 h 2714672"/>
              <a:gd name="connsiteX2" fmla="*/ 1357336 w 2714672"/>
              <a:gd name="connsiteY2" fmla="*/ 2714672 h 2714672"/>
              <a:gd name="connsiteX3" fmla="*/ 0 w 2714672"/>
              <a:gd name="connsiteY3" fmla="*/ 1357336 h 2714672"/>
              <a:gd name="connsiteX4" fmla="*/ 1357336 w 2714672"/>
              <a:gd name="connsiteY4" fmla="*/ 0 h 271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672" h="2714672">
                <a:moveTo>
                  <a:pt x="1357336" y="0"/>
                </a:moveTo>
                <a:cubicBezTo>
                  <a:pt x="2106972" y="0"/>
                  <a:pt x="2714672" y="607700"/>
                  <a:pt x="2714672" y="1357336"/>
                </a:cubicBezTo>
                <a:cubicBezTo>
                  <a:pt x="2714672" y="2106972"/>
                  <a:pt x="2106972" y="2714672"/>
                  <a:pt x="1357336" y="2714672"/>
                </a:cubicBezTo>
                <a:cubicBezTo>
                  <a:pt x="607700" y="2714672"/>
                  <a:pt x="0" y="2106972"/>
                  <a:pt x="0" y="1357336"/>
                </a:cubicBezTo>
                <a:cubicBezTo>
                  <a:pt x="0" y="607700"/>
                  <a:pt x="607700" y="0"/>
                  <a:pt x="135733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3412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AD2A05-34BF-4412-913F-6D3CF82F4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763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E35D58-C5A6-4DA1-BCE5-D6D73083BA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257419"/>
            <a:ext cx="10515600" cy="3661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BF5B94C-5502-4659-B1E7-9A9A856BDA3A}"/>
              </a:ext>
            </a:extLst>
          </p:cNvPr>
          <p:cNvGrpSpPr/>
          <p:nvPr userDrawn="1"/>
        </p:nvGrpSpPr>
        <p:grpSpPr>
          <a:xfrm>
            <a:off x="10966996" y="6206663"/>
            <a:ext cx="572065" cy="620182"/>
            <a:chOff x="11235531" y="370479"/>
            <a:chExt cx="572065" cy="620182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9FCD83C-BEC5-4062-A16B-4F6C2D5A6C9C}"/>
                </a:ext>
              </a:extLst>
            </p:cNvPr>
            <p:cNvSpPr/>
            <p:nvPr/>
          </p:nvSpPr>
          <p:spPr>
            <a:xfrm rot="14980703">
              <a:off x="11248703" y="413169"/>
              <a:ext cx="493559" cy="408180"/>
            </a:xfrm>
            <a:custGeom>
              <a:avLst/>
              <a:gdLst>
                <a:gd name="connsiteX0" fmla="*/ 4175769 w 4630558"/>
                <a:gd name="connsiteY0" fmla="*/ 0 h 3829533"/>
                <a:gd name="connsiteX1" fmla="*/ 4217131 w 4630558"/>
                <a:gd name="connsiteY1" fmla="*/ 55312 h 3829533"/>
                <a:gd name="connsiteX2" fmla="*/ 4630558 w 4630558"/>
                <a:gd name="connsiteY2" fmla="*/ 1408779 h 3829533"/>
                <a:gd name="connsiteX3" fmla="*/ 2209804 w 4630558"/>
                <a:gd name="connsiteY3" fmla="*/ 3829533 h 3829533"/>
                <a:gd name="connsiteX4" fmla="*/ 81222 w 4630558"/>
                <a:gd name="connsiteY4" fmla="*/ 2562655 h 3829533"/>
                <a:gd name="connsiteX5" fmla="*/ 0 w 4630558"/>
                <a:gd name="connsiteY5" fmla="*/ 2394048 h 3829533"/>
                <a:gd name="connsiteX6" fmla="*/ 97994 w 4630558"/>
                <a:gd name="connsiteY6" fmla="*/ 2525093 h 3829533"/>
                <a:gd name="connsiteX7" fmla="*/ 1965965 w 4630558"/>
                <a:gd name="connsiteY7" fmla="*/ 3406022 h 3829533"/>
                <a:gd name="connsiteX8" fmla="*/ 4386719 w 4630558"/>
                <a:gd name="connsiteY8" fmla="*/ 985268 h 3829533"/>
                <a:gd name="connsiteX9" fmla="*/ 4196484 w 4630558"/>
                <a:gd name="connsiteY9" fmla="*/ 43001 h 382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0558" h="3829533">
                  <a:moveTo>
                    <a:pt x="4175769" y="0"/>
                  </a:moveTo>
                  <a:lnTo>
                    <a:pt x="4217131" y="55312"/>
                  </a:lnTo>
                  <a:cubicBezTo>
                    <a:pt x="4478148" y="441667"/>
                    <a:pt x="4630558" y="907424"/>
                    <a:pt x="4630558" y="1408779"/>
                  </a:cubicBezTo>
                  <a:cubicBezTo>
                    <a:pt x="4630558" y="2745725"/>
                    <a:pt x="3546750" y="3829533"/>
                    <a:pt x="2209804" y="3829533"/>
                  </a:cubicBezTo>
                  <a:cubicBezTo>
                    <a:pt x="1290654" y="3829533"/>
                    <a:pt x="491151" y="3317265"/>
                    <a:pt x="81222" y="2562655"/>
                  </a:cubicBezTo>
                  <a:lnTo>
                    <a:pt x="0" y="2394048"/>
                  </a:lnTo>
                  <a:lnTo>
                    <a:pt x="97994" y="2525093"/>
                  </a:lnTo>
                  <a:cubicBezTo>
                    <a:pt x="541996" y="3063099"/>
                    <a:pt x="1213933" y="3406022"/>
                    <a:pt x="1965965" y="3406022"/>
                  </a:cubicBezTo>
                  <a:cubicBezTo>
                    <a:pt x="3302911" y="3406022"/>
                    <a:pt x="4386719" y="2322214"/>
                    <a:pt x="4386719" y="985268"/>
                  </a:cubicBezTo>
                  <a:cubicBezTo>
                    <a:pt x="4386719" y="651032"/>
                    <a:pt x="4318981" y="332616"/>
                    <a:pt x="4196484" y="430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D9CEEE2-D9E8-4FA4-A4E8-533B6E33C86E}"/>
                </a:ext>
              </a:extLst>
            </p:cNvPr>
            <p:cNvSpPr/>
            <p:nvPr/>
          </p:nvSpPr>
          <p:spPr>
            <a:xfrm rot="14980703">
              <a:off x="11316262" y="499327"/>
              <a:ext cx="410603" cy="572065"/>
            </a:xfrm>
            <a:custGeom>
              <a:avLst/>
              <a:gdLst>
                <a:gd name="connsiteX0" fmla="*/ 1956648 w 3442319"/>
                <a:gd name="connsiteY0" fmla="*/ 0 h 4795953"/>
                <a:gd name="connsiteX1" fmla="*/ 1824338 w 3442319"/>
                <a:gd name="connsiteY1" fmla="*/ 63737 h 4795953"/>
                <a:gd name="connsiteX2" fmla="*/ 557459 w 3442319"/>
                <a:gd name="connsiteY2" fmla="*/ 2192319 h 4795953"/>
                <a:gd name="connsiteX3" fmla="*/ 2978213 w 3442319"/>
                <a:gd name="connsiteY3" fmla="*/ 4613073 h 4795953"/>
                <a:gd name="connsiteX4" fmla="*/ 3225721 w 3442319"/>
                <a:gd name="connsiteY4" fmla="*/ 4600575 h 4795953"/>
                <a:gd name="connsiteX5" fmla="*/ 3442319 w 3442319"/>
                <a:gd name="connsiteY5" fmla="*/ 4567518 h 4795953"/>
                <a:gd name="connsiteX6" fmla="*/ 3363021 w 3442319"/>
                <a:gd name="connsiteY6" fmla="*/ 4605718 h 4795953"/>
                <a:gd name="connsiteX7" fmla="*/ 2420754 w 3442319"/>
                <a:gd name="connsiteY7" fmla="*/ 4795953 h 4795953"/>
                <a:gd name="connsiteX8" fmla="*/ 0 w 3442319"/>
                <a:gd name="connsiteY8" fmla="*/ 2375199 h 4795953"/>
                <a:gd name="connsiteX9" fmla="*/ 1932888 w 3442319"/>
                <a:gd name="connsiteY9" fmla="*/ 3626 h 4795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42319" h="4795953">
                  <a:moveTo>
                    <a:pt x="1956648" y="0"/>
                  </a:moveTo>
                  <a:lnTo>
                    <a:pt x="1824338" y="63737"/>
                  </a:lnTo>
                  <a:cubicBezTo>
                    <a:pt x="1069728" y="473666"/>
                    <a:pt x="557459" y="1273169"/>
                    <a:pt x="557459" y="2192319"/>
                  </a:cubicBezTo>
                  <a:cubicBezTo>
                    <a:pt x="557459" y="3529265"/>
                    <a:pt x="1641267" y="4613073"/>
                    <a:pt x="2978213" y="4613073"/>
                  </a:cubicBezTo>
                  <a:cubicBezTo>
                    <a:pt x="3061772" y="4613073"/>
                    <a:pt x="3144342" y="4608840"/>
                    <a:pt x="3225721" y="4600575"/>
                  </a:cubicBezTo>
                  <a:lnTo>
                    <a:pt x="3442319" y="4567518"/>
                  </a:lnTo>
                  <a:lnTo>
                    <a:pt x="3363021" y="4605718"/>
                  </a:lnTo>
                  <a:cubicBezTo>
                    <a:pt x="3073406" y="4728215"/>
                    <a:pt x="2754991" y="4795953"/>
                    <a:pt x="2420754" y="4795953"/>
                  </a:cubicBezTo>
                  <a:cubicBezTo>
                    <a:pt x="1083808" y="4795953"/>
                    <a:pt x="0" y="3712145"/>
                    <a:pt x="0" y="2375199"/>
                  </a:cubicBezTo>
                  <a:cubicBezTo>
                    <a:pt x="0" y="1205371"/>
                    <a:pt x="829791" y="229352"/>
                    <a:pt x="1932888" y="36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FF396C-89E8-42AA-9B2A-13AEBF2C3F63}"/>
              </a:ext>
            </a:extLst>
          </p:cNvPr>
          <p:cNvGrpSpPr/>
          <p:nvPr userDrawn="1"/>
        </p:nvGrpSpPr>
        <p:grpSpPr>
          <a:xfrm flipH="1">
            <a:off x="444218" y="6155634"/>
            <a:ext cx="572065" cy="620182"/>
            <a:chOff x="11235531" y="370479"/>
            <a:chExt cx="572065" cy="620182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F26643-A933-48C9-B0AC-A68774D5B46F}"/>
                </a:ext>
              </a:extLst>
            </p:cNvPr>
            <p:cNvSpPr/>
            <p:nvPr/>
          </p:nvSpPr>
          <p:spPr>
            <a:xfrm rot="14980703">
              <a:off x="11248703" y="413169"/>
              <a:ext cx="493559" cy="408180"/>
            </a:xfrm>
            <a:custGeom>
              <a:avLst/>
              <a:gdLst>
                <a:gd name="connsiteX0" fmla="*/ 4175769 w 4630558"/>
                <a:gd name="connsiteY0" fmla="*/ 0 h 3829533"/>
                <a:gd name="connsiteX1" fmla="*/ 4217131 w 4630558"/>
                <a:gd name="connsiteY1" fmla="*/ 55312 h 3829533"/>
                <a:gd name="connsiteX2" fmla="*/ 4630558 w 4630558"/>
                <a:gd name="connsiteY2" fmla="*/ 1408779 h 3829533"/>
                <a:gd name="connsiteX3" fmla="*/ 2209804 w 4630558"/>
                <a:gd name="connsiteY3" fmla="*/ 3829533 h 3829533"/>
                <a:gd name="connsiteX4" fmla="*/ 81222 w 4630558"/>
                <a:gd name="connsiteY4" fmla="*/ 2562655 h 3829533"/>
                <a:gd name="connsiteX5" fmla="*/ 0 w 4630558"/>
                <a:gd name="connsiteY5" fmla="*/ 2394048 h 3829533"/>
                <a:gd name="connsiteX6" fmla="*/ 97994 w 4630558"/>
                <a:gd name="connsiteY6" fmla="*/ 2525093 h 3829533"/>
                <a:gd name="connsiteX7" fmla="*/ 1965965 w 4630558"/>
                <a:gd name="connsiteY7" fmla="*/ 3406022 h 3829533"/>
                <a:gd name="connsiteX8" fmla="*/ 4386719 w 4630558"/>
                <a:gd name="connsiteY8" fmla="*/ 985268 h 3829533"/>
                <a:gd name="connsiteX9" fmla="*/ 4196484 w 4630558"/>
                <a:gd name="connsiteY9" fmla="*/ 43001 h 382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0558" h="3829533">
                  <a:moveTo>
                    <a:pt x="4175769" y="0"/>
                  </a:moveTo>
                  <a:lnTo>
                    <a:pt x="4217131" y="55312"/>
                  </a:lnTo>
                  <a:cubicBezTo>
                    <a:pt x="4478148" y="441667"/>
                    <a:pt x="4630558" y="907424"/>
                    <a:pt x="4630558" y="1408779"/>
                  </a:cubicBezTo>
                  <a:cubicBezTo>
                    <a:pt x="4630558" y="2745725"/>
                    <a:pt x="3546750" y="3829533"/>
                    <a:pt x="2209804" y="3829533"/>
                  </a:cubicBezTo>
                  <a:cubicBezTo>
                    <a:pt x="1290654" y="3829533"/>
                    <a:pt x="491151" y="3317265"/>
                    <a:pt x="81222" y="2562655"/>
                  </a:cubicBezTo>
                  <a:lnTo>
                    <a:pt x="0" y="2394048"/>
                  </a:lnTo>
                  <a:lnTo>
                    <a:pt x="97994" y="2525093"/>
                  </a:lnTo>
                  <a:cubicBezTo>
                    <a:pt x="541996" y="3063099"/>
                    <a:pt x="1213933" y="3406022"/>
                    <a:pt x="1965965" y="3406022"/>
                  </a:cubicBezTo>
                  <a:cubicBezTo>
                    <a:pt x="3302911" y="3406022"/>
                    <a:pt x="4386719" y="2322214"/>
                    <a:pt x="4386719" y="985268"/>
                  </a:cubicBezTo>
                  <a:cubicBezTo>
                    <a:pt x="4386719" y="651032"/>
                    <a:pt x="4318981" y="332616"/>
                    <a:pt x="4196484" y="430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7AC2A93-EBD3-4A39-8870-F0DA36FAAB63}"/>
                </a:ext>
              </a:extLst>
            </p:cNvPr>
            <p:cNvSpPr/>
            <p:nvPr/>
          </p:nvSpPr>
          <p:spPr>
            <a:xfrm rot="14980703">
              <a:off x="11316262" y="499327"/>
              <a:ext cx="410603" cy="572065"/>
            </a:xfrm>
            <a:custGeom>
              <a:avLst/>
              <a:gdLst>
                <a:gd name="connsiteX0" fmla="*/ 1956648 w 3442319"/>
                <a:gd name="connsiteY0" fmla="*/ 0 h 4795953"/>
                <a:gd name="connsiteX1" fmla="*/ 1824338 w 3442319"/>
                <a:gd name="connsiteY1" fmla="*/ 63737 h 4795953"/>
                <a:gd name="connsiteX2" fmla="*/ 557459 w 3442319"/>
                <a:gd name="connsiteY2" fmla="*/ 2192319 h 4795953"/>
                <a:gd name="connsiteX3" fmla="*/ 2978213 w 3442319"/>
                <a:gd name="connsiteY3" fmla="*/ 4613073 h 4795953"/>
                <a:gd name="connsiteX4" fmla="*/ 3225721 w 3442319"/>
                <a:gd name="connsiteY4" fmla="*/ 4600575 h 4795953"/>
                <a:gd name="connsiteX5" fmla="*/ 3442319 w 3442319"/>
                <a:gd name="connsiteY5" fmla="*/ 4567518 h 4795953"/>
                <a:gd name="connsiteX6" fmla="*/ 3363021 w 3442319"/>
                <a:gd name="connsiteY6" fmla="*/ 4605718 h 4795953"/>
                <a:gd name="connsiteX7" fmla="*/ 2420754 w 3442319"/>
                <a:gd name="connsiteY7" fmla="*/ 4795953 h 4795953"/>
                <a:gd name="connsiteX8" fmla="*/ 0 w 3442319"/>
                <a:gd name="connsiteY8" fmla="*/ 2375199 h 4795953"/>
                <a:gd name="connsiteX9" fmla="*/ 1932888 w 3442319"/>
                <a:gd name="connsiteY9" fmla="*/ 3626 h 4795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42319" h="4795953">
                  <a:moveTo>
                    <a:pt x="1956648" y="0"/>
                  </a:moveTo>
                  <a:lnTo>
                    <a:pt x="1824338" y="63737"/>
                  </a:lnTo>
                  <a:cubicBezTo>
                    <a:pt x="1069728" y="473666"/>
                    <a:pt x="557459" y="1273169"/>
                    <a:pt x="557459" y="2192319"/>
                  </a:cubicBezTo>
                  <a:cubicBezTo>
                    <a:pt x="557459" y="3529265"/>
                    <a:pt x="1641267" y="4613073"/>
                    <a:pt x="2978213" y="4613073"/>
                  </a:cubicBezTo>
                  <a:cubicBezTo>
                    <a:pt x="3061772" y="4613073"/>
                    <a:pt x="3144342" y="4608840"/>
                    <a:pt x="3225721" y="4600575"/>
                  </a:cubicBezTo>
                  <a:lnTo>
                    <a:pt x="3442319" y="4567518"/>
                  </a:lnTo>
                  <a:lnTo>
                    <a:pt x="3363021" y="4605718"/>
                  </a:lnTo>
                  <a:cubicBezTo>
                    <a:pt x="3073406" y="4728215"/>
                    <a:pt x="2754991" y="4795953"/>
                    <a:pt x="2420754" y="4795953"/>
                  </a:cubicBezTo>
                  <a:cubicBezTo>
                    <a:pt x="1083808" y="4795953"/>
                    <a:pt x="0" y="3712145"/>
                    <a:pt x="0" y="2375199"/>
                  </a:cubicBezTo>
                  <a:cubicBezTo>
                    <a:pt x="0" y="1205371"/>
                    <a:pt x="829791" y="229352"/>
                    <a:pt x="1932888" y="36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75797DE-C40C-4B89-8D17-D9831F38FA8A}"/>
              </a:ext>
            </a:extLst>
          </p:cNvPr>
          <p:cNvSpPr txBox="1"/>
          <p:nvPr userDrawn="1"/>
        </p:nvSpPr>
        <p:spPr>
          <a:xfrm>
            <a:off x="10947264" y="6373507"/>
            <a:ext cx="4090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AACB144B-7A67-4E21-A220-96C8AE4777C9}" type="slidenum">
              <a:rPr lang="en-ID" sz="1400" b="1" smtClean="0">
                <a:solidFill>
                  <a:schemeClr val="accent1"/>
                </a:solidFill>
                <a:latin typeface="+mj-lt"/>
              </a:rPr>
              <a:pPr/>
              <a:t>‹#›</a:t>
            </a:fld>
            <a:endParaRPr lang="en-ID" sz="1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693AD7-904A-4DDC-8C7B-BCFF8FF59EB5}"/>
              </a:ext>
            </a:extLst>
          </p:cNvPr>
          <p:cNvSpPr txBox="1"/>
          <p:nvPr userDrawn="1"/>
        </p:nvSpPr>
        <p:spPr>
          <a:xfrm>
            <a:off x="599443" y="6386931"/>
            <a:ext cx="1290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200" b="1" dirty="0" err="1">
                <a:solidFill>
                  <a:schemeClr val="accent1"/>
                </a:solidFill>
                <a:latin typeface="+mj-lt"/>
              </a:rPr>
              <a:t>Estidamah.gov.sa</a:t>
            </a:r>
            <a:endParaRPr lang="en-ID" sz="1200" b="1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AC9D55F-DEF1-FBF6-1ED2-99AB625B26A0}"/>
              </a:ext>
            </a:extLst>
          </p:cNvPr>
          <p:cNvCxnSpPr>
            <a:cxnSpLocks/>
            <a:stCxn id="14" idx="3"/>
          </p:cNvCxnSpPr>
          <p:nvPr userDrawn="1"/>
        </p:nvCxnSpPr>
        <p:spPr>
          <a:xfrm>
            <a:off x="1890309" y="6525431"/>
            <a:ext cx="8742962" cy="4720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0FC5269F-33A0-9833-0119-3592764B9807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53" y="256169"/>
            <a:ext cx="1573972" cy="42774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7BB7413-B8E3-6AFE-EF06-0A07AD3558B3}"/>
              </a:ext>
            </a:extLst>
          </p:cNvPr>
          <p:cNvCxnSpPr>
            <a:cxnSpLocks/>
          </p:cNvCxnSpPr>
          <p:nvPr userDrawn="1"/>
        </p:nvCxnSpPr>
        <p:spPr>
          <a:xfrm>
            <a:off x="478953" y="830309"/>
            <a:ext cx="1087484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5922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png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png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.pn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B40FC264-9084-490A-A1DE-78571A550767}"/>
              </a:ext>
            </a:extLst>
          </p:cNvPr>
          <p:cNvSpPr/>
          <p:nvPr/>
        </p:nvSpPr>
        <p:spPr>
          <a:xfrm rot="9900000">
            <a:off x="9167528" y="5925263"/>
            <a:ext cx="2056910" cy="1215775"/>
          </a:xfrm>
          <a:custGeom>
            <a:avLst/>
            <a:gdLst>
              <a:gd name="connsiteX0" fmla="*/ 750315 w 2056910"/>
              <a:gd name="connsiteY0" fmla="*/ 1167766 h 1215775"/>
              <a:gd name="connsiteX1" fmla="*/ 0 w 2056910"/>
              <a:gd name="connsiteY1" fmla="*/ 147909 h 1215775"/>
              <a:gd name="connsiteX2" fmla="*/ 14911 w 2056910"/>
              <a:gd name="connsiteY2" fmla="*/ 0 h 1215775"/>
              <a:gd name="connsiteX3" fmla="*/ 2056910 w 2056910"/>
              <a:gd name="connsiteY3" fmla="*/ 547152 h 1215775"/>
              <a:gd name="connsiteX4" fmla="*/ 2051813 w 2056910"/>
              <a:gd name="connsiteY4" fmla="*/ 563571 h 1215775"/>
              <a:gd name="connsiteX5" fmla="*/ 1067866 w 2056910"/>
              <a:gd name="connsiteY5" fmla="*/ 1215775 h 1215775"/>
              <a:gd name="connsiteX6" fmla="*/ 750315 w 2056910"/>
              <a:gd name="connsiteY6" fmla="*/ 1167766 h 121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6910" h="1215775">
                <a:moveTo>
                  <a:pt x="750315" y="1167766"/>
                </a:moveTo>
                <a:cubicBezTo>
                  <a:pt x="315621" y="1032562"/>
                  <a:pt x="0" y="627094"/>
                  <a:pt x="0" y="147909"/>
                </a:cubicBezTo>
                <a:lnTo>
                  <a:pt x="14911" y="0"/>
                </a:lnTo>
                <a:lnTo>
                  <a:pt x="2056910" y="547152"/>
                </a:lnTo>
                <a:lnTo>
                  <a:pt x="2051813" y="563571"/>
                </a:lnTo>
                <a:cubicBezTo>
                  <a:pt x="1889703" y="946844"/>
                  <a:pt x="1510190" y="1215774"/>
                  <a:pt x="1067866" y="1215775"/>
                </a:cubicBezTo>
                <a:cubicBezTo>
                  <a:pt x="957285" y="1215775"/>
                  <a:pt x="850629" y="1198967"/>
                  <a:pt x="750315" y="11677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1" eaLnBrk="1" latinLnBrk="0" hangingPunct="1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0D5E85B-04AD-4B7A-9D73-134F96DBF1B8}"/>
              </a:ext>
            </a:extLst>
          </p:cNvPr>
          <p:cNvSpPr txBox="1"/>
          <p:nvPr/>
        </p:nvSpPr>
        <p:spPr>
          <a:xfrm>
            <a:off x="9278455" y="6333095"/>
            <a:ext cx="1915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15 – 10 – </a:t>
            </a:r>
            <a:r>
              <a:rPr lang="en-ID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2024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A391F6D-BEBE-CC36-96FD-4ADFDB02AF0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5" r="13375"/>
          <a:stretch>
            <a:fillRect/>
          </a:stretch>
        </p:blipFill>
        <p:spPr>
          <a:xfrm>
            <a:off x="0" y="-173116"/>
            <a:ext cx="5157383" cy="4693878"/>
          </a:xfr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46A662A-32EB-14F8-FC5A-4581E5EF7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334" y="2344234"/>
            <a:ext cx="2831343" cy="7694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60B067-7E02-396B-E14C-AAD663159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01512">
            <a:off x="-966902" y="-1317994"/>
            <a:ext cx="6666338" cy="64565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1CFE82-FDDB-EEA7-F2E5-24E67EE19806}"/>
              </a:ext>
            </a:extLst>
          </p:cNvPr>
          <p:cNvSpPr txBox="1"/>
          <p:nvPr/>
        </p:nvSpPr>
        <p:spPr>
          <a:xfrm>
            <a:off x="7405913" y="3118085"/>
            <a:ext cx="36375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F98100-9ADE-DFED-0B8A-7E381D7DA243}"/>
              </a:ext>
            </a:extLst>
          </p:cNvPr>
          <p:cNvSpPr txBox="1"/>
          <p:nvPr/>
        </p:nvSpPr>
        <p:spPr>
          <a:xfrm>
            <a:off x="7405913" y="3735204"/>
            <a:ext cx="3400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Preparing</a:t>
            </a:r>
            <a:r>
              <a:rPr lang="en-ID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 Enter the name  </a:t>
            </a:r>
          </a:p>
        </p:txBody>
      </p:sp>
    </p:spTree>
    <p:extLst>
      <p:ext uri="{BB962C8B-B14F-4D97-AF65-F5344CB8AC3E}">
        <p14:creationId xmlns:p14="http://schemas.microsoft.com/office/powerpoint/2010/main" val="1537648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D2F0EEF-1410-7EDE-BB9F-012BA507F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3B5D845-07CE-0725-4BBC-A09DC7D42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264105" y="1795923"/>
            <a:ext cx="3204559" cy="314874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9719C09-17DF-FBA6-078F-8E6D4C4AA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612893" y="1936329"/>
            <a:ext cx="3204559" cy="314874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26930E0-9132-465B-81C9-2217ECC9F15B}"/>
              </a:ext>
            </a:extLst>
          </p:cNvPr>
          <p:cNvSpPr txBox="1"/>
          <p:nvPr/>
        </p:nvSpPr>
        <p:spPr>
          <a:xfrm>
            <a:off x="8323606" y="2431579"/>
            <a:ext cx="1266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4400" b="1" dirty="0">
                <a:solidFill>
                  <a:schemeClr val="accent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35%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298EA8-61C7-4771-B518-8CE1D3E1AE21}"/>
              </a:ext>
            </a:extLst>
          </p:cNvPr>
          <p:cNvSpPr txBox="1"/>
          <p:nvPr/>
        </p:nvSpPr>
        <p:spPr>
          <a:xfrm>
            <a:off x="2692268" y="2431579"/>
            <a:ext cx="12811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4400" b="1" dirty="0">
                <a:solidFill>
                  <a:schemeClr val="accent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65%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3B14AC7-4502-47DA-B832-820D1E9BCE98}"/>
              </a:ext>
            </a:extLst>
          </p:cNvPr>
          <p:cNvSpPr/>
          <p:nvPr/>
        </p:nvSpPr>
        <p:spPr>
          <a:xfrm>
            <a:off x="4432732" y="4567829"/>
            <a:ext cx="769441" cy="76944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D685B88-7F66-4E76-B562-FFB5B6BAEF44}"/>
              </a:ext>
            </a:extLst>
          </p:cNvPr>
          <p:cNvSpPr/>
          <p:nvPr/>
        </p:nvSpPr>
        <p:spPr>
          <a:xfrm>
            <a:off x="6982131" y="4567829"/>
            <a:ext cx="769441" cy="76944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304ECF-8DC8-4F74-A685-9868154A7EC7}"/>
              </a:ext>
            </a:extLst>
          </p:cNvPr>
          <p:cNvGrpSpPr/>
          <p:nvPr/>
        </p:nvGrpSpPr>
        <p:grpSpPr>
          <a:xfrm>
            <a:off x="7160950" y="4758879"/>
            <a:ext cx="411802" cy="387340"/>
            <a:chOff x="8106304" y="3879322"/>
            <a:chExt cx="481012" cy="452438"/>
          </a:xfrm>
          <a:solidFill>
            <a:schemeClr val="bg1"/>
          </a:solidFill>
        </p:grpSpPr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CBE27785-6EBC-4AF0-9CB2-3C257AC46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629" y="3939647"/>
              <a:ext cx="361950" cy="241300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DF2F0814-3772-476A-B41E-6550CBB7B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6304" y="3879322"/>
              <a:ext cx="481012" cy="452438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33" name="Freeform 22">
            <a:extLst>
              <a:ext uri="{FF2B5EF4-FFF2-40B4-BE49-F238E27FC236}">
                <a16:creationId xmlns:a16="http://schemas.microsoft.com/office/drawing/2014/main" id="{E2D64432-2704-41F7-B6CC-831894C02AF0}"/>
              </a:ext>
            </a:extLst>
          </p:cNvPr>
          <p:cNvSpPr>
            <a:spLocks noEditPoints="1"/>
          </p:cNvSpPr>
          <p:nvPr/>
        </p:nvSpPr>
        <p:spPr bwMode="auto">
          <a:xfrm>
            <a:off x="4637373" y="4745968"/>
            <a:ext cx="360158" cy="413162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CE25918-5161-E78D-54BD-B1B3E9DEF38B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FF9266F-A00C-E4BE-2330-198A1D16DEFA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9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72B62E-265C-9C36-4F02-4E4CD28A0730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F102C47-97D3-9CA5-6C78-DADB906DAB26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2A56093-1608-67F0-464F-C9413EA7A50F}"/>
              </a:ext>
            </a:extLst>
          </p:cNvPr>
          <p:cNvSpPr txBox="1"/>
          <p:nvPr/>
        </p:nvSpPr>
        <p:spPr>
          <a:xfrm>
            <a:off x="3881291" y="903723"/>
            <a:ext cx="4429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4E5054-966E-C041-7ABB-6F4893C33142}"/>
              </a:ext>
            </a:extLst>
          </p:cNvPr>
          <p:cNvSpPr/>
          <p:nvPr/>
        </p:nvSpPr>
        <p:spPr>
          <a:xfrm>
            <a:off x="7740934" y="3539574"/>
            <a:ext cx="243204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to popular belief, Lorem Ipsum is not simply.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3D57C7-D895-B9A4-B20E-B05B98C1377E}"/>
              </a:ext>
            </a:extLst>
          </p:cNvPr>
          <p:cNvSpPr txBox="1"/>
          <p:nvPr/>
        </p:nvSpPr>
        <p:spPr>
          <a:xfrm>
            <a:off x="8323606" y="3206357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EABD67-1B8E-87F0-96A0-0528397B8D50}"/>
              </a:ext>
            </a:extLst>
          </p:cNvPr>
          <p:cNvSpPr/>
          <p:nvPr/>
        </p:nvSpPr>
        <p:spPr>
          <a:xfrm>
            <a:off x="2019026" y="3539574"/>
            <a:ext cx="243204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to popular belief, Lorem Ipsum is not simply.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2DA595-F805-8EED-D25E-9DBC3C417B8E}"/>
              </a:ext>
            </a:extLst>
          </p:cNvPr>
          <p:cNvSpPr txBox="1"/>
          <p:nvPr/>
        </p:nvSpPr>
        <p:spPr>
          <a:xfrm>
            <a:off x="2692268" y="3201020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3D9D67-E7A0-7754-401C-6563BC1F7C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182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EEC251F9-D394-3197-FF64-9415ADCCD7E4}"/>
              </a:ext>
            </a:extLst>
          </p:cNvPr>
          <p:cNvGrpSpPr/>
          <p:nvPr/>
        </p:nvGrpSpPr>
        <p:grpSpPr>
          <a:xfrm>
            <a:off x="444605" y="6306365"/>
            <a:ext cx="11332276" cy="488055"/>
            <a:chOff x="444605" y="6306365"/>
            <a:chExt cx="11332276" cy="48805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F1A64AD-4297-EE69-7E38-3B867DC1B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1261960" y="6306365"/>
              <a:ext cx="514921" cy="48805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F793321-D3A5-8BED-3180-F9BD8154DAD0}"/>
                </a:ext>
              </a:extLst>
            </p:cNvPr>
            <p:cNvSpPr txBox="1"/>
            <p:nvPr/>
          </p:nvSpPr>
          <p:spPr>
            <a:xfrm>
              <a:off x="444605" y="6364566"/>
              <a:ext cx="15894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solidFill>
                    <a:srgbClr val="9FD049"/>
                  </a:solidFill>
                  <a:latin typeface="DIN NEXT™ ARABIC REGULAR" panose="020B0503020203050203" pitchFamily="34" charset="-78"/>
                  <a:cs typeface="DIN NEXT™ ARABIC REGULAR" panose="020B0503020203050203" pitchFamily="34" charset="-78"/>
                </a:rPr>
                <a:t>Estidamah.gov.sa</a:t>
              </a:r>
              <a:endParaRPr lang="en-ID" sz="14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645C2D1-298B-E9C5-64DE-65FDF20D099F}"/>
                </a:ext>
              </a:extLst>
            </p:cNvPr>
            <p:cNvCxnSpPr>
              <a:cxnSpLocks/>
            </p:cNvCxnSpPr>
            <p:nvPr/>
          </p:nvCxnSpPr>
          <p:spPr>
            <a:xfrm>
              <a:off x="2034079" y="6554074"/>
              <a:ext cx="9153861" cy="1997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48CCBC7-C980-89EC-B47E-F7D3BA901274}"/>
              </a:ext>
            </a:extLst>
          </p:cNvPr>
          <p:cNvGrpSpPr/>
          <p:nvPr/>
        </p:nvGrpSpPr>
        <p:grpSpPr>
          <a:xfrm rot="10800000">
            <a:off x="1127920" y="4320660"/>
            <a:ext cx="631312" cy="488055"/>
            <a:chOff x="10723928" y="5041140"/>
            <a:chExt cx="631312" cy="48805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9AFBE99-965F-01E5-3C4A-C70DD0B6E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448A6D9-B293-D5C1-9F63-2B56EB8718E3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5C206B93-8428-C49A-55E4-F0A0C3A3E16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3" b="8853"/>
          <a:stretch>
            <a:fillRect/>
          </a:stretch>
        </p:blipFill>
        <p:spPr>
          <a:xfrm>
            <a:off x="5779942" y="3771945"/>
            <a:ext cx="5292628" cy="2772141"/>
          </a:xfr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5329B3E-4EB2-27F9-93DE-CB516E8F89D6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466B6AC-8294-9BF8-DB3A-56A244481574}"/>
              </a:ext>
            </a:extLst>
          </p:cNvPr>
          <p:cNvSpPr txBox="1"/>
          <p:nvPr/>
        </p:nvSpPr>
        <p:spPr>
          <a:xfrm>
            <a:off x="11279304" y="6405620"/>
            <a:ext cx="452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10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E49C38-F338-3B55-87F2-2DA508D756AB}"/>
              </a:ext>
            </a:extLst>
          </p:cNvPr>
          <p:cNvSpPr txBox="1"/>
          <p:nvPr/>
        </p:nvSpPr>
        <p:spPr>
          <a:xfrm>
            <a:off x="858403" y="1324241"/>
            <a:ext cx="48958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461B99-6273-7FDA-EE4E-DE761197056D}"/>
              </a:ext>
            </a:extLst>
          </p:cNvPr>
          <p:cNvSpPr/>
          <p:nvPr/>
        </p:nvSpPr>
        <p:spPr>
          <a:xfrm>
            <a:off x="921903" y="2991319"/>
            <a:ext cx="485803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F06662-CCCC-1E07-C598-FAD539B5E0F4}"/>
              </a:ext>
            </a:extLst>
          </p:cNvPr>
          <p:cNvSpPr txBox="1"/>
          <p:nvPr/>
        </p:nvSpPr>
        <p:spPr>
          <a:xfrm>
            <a:off x="921903" y="2683542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020A8F-854C-13A7-595E-D462CF9AAEE8}"/>
              </a:ext>
            </a:extLst>
          </p:cNvPr>
          <p:cNvSpPr txBox="1"/>
          <p:nvPr/>
        </p:nvSpPr>
        <p:spPr>
          <a:xfrm>
            <a:off x="1397307" y="4425076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</a:t>
            </a:r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the link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B148250-93A2-D828-41D4-2CAE91DCE0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93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8A341914-2CFC-378F-F864-0E6D66DEA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845834D-A3F4-8F2F-E5B6-44DB88E0B4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3" b="10723"/>
          <a:stretch>
            <a:fillRect/>
          </a:stretch>
        </p:blipFill>
        <p:spPr>
          <a:xfrm>
            <a:off x="1121793" y="972145"/>
            <a:ext cx="6265952" cy="2542550"/>
          </a:xfr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8D1A809-4B6A-61C3-E071-C15B3CA4EA4F}"/>
              </a:ext>
            </a:extLst>
          </p:cNvPr>
          <p:cNvSpPr txBox="1"/>
          <p:nvPr/>
        </p:nvSpPr>
        <p:spPr>
          <a:xfrm>
            <a:off x="11290668" y="6421543"/>
            <a:ext cx="436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11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A7F53-489A-A8CE-0FC1-8B805EC87F1D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A7157A5-50C8-2D6D-EBE7-C7CB9FE8BFFD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D60A4C8B-55CB-4088-99AD-F5C59BCC3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878" y="-2905566"/>
            <a:ext cx="7423782" cy="7060755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9BD4CF5C-3BF1-1FBC-899D-0274FB8BA00E}"/>
              </a:ext>
            </a:extLst>
          </p:cNvPr>
          <p:cNvGrpSpPr/>
          <p:nvPr/>
        </p:nvGrpSpPr>
        <p:grpSpPr>
          <a:xfrm>
            <a:off x="0" y="0"/>
            <a:ext cx="11589974" cy="947412"/>
            <a:chOff x="0" y="0"/>
            <a:chExt cx="11589974" cy="94741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B0A60EE-668D-6E80-CC16-DEE5E21F7ADC}"/>
                </a:ext>
              </a:extLst>
            </p:cNvPr>
            <p:cNvSpPr/>
            <p:nvPr/>
          </p:nvSpPr>
          <p:spPr>
            <a:xfrm>
              <a:off x="0" y="0"/>
              <a:ext cx="8705088" cy="9474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FA43590-A86B-9E45-5869-E9681E345BA0}"/>
                </a:ext>
              </a:extLst>
            </p:cNvPr>
            <p:cNvCxnSpPr>
              <a:cxnSpLocks/>
            </p:cNvCxnSpPr>
            <p:nvPr/>
          </p:nvCxnSpPr>
          <p:spPr>
            <a:xfrm>
              <a:off x="437746" y="947412"/>
              <a:ext cx="1115222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026EC9B-3146-9DA1-0E5F-AFD0F2CEBA81}"/>
              </a:ext>
            </a:extLst>
          </p:cNvPr>
          <p:cNvSpPr txBox="1"/>
          <p:nvPr/>
        </p:nvSpPr>
        <p:spPr>
          <a:xfrm>
            <a:off x="6662303" y="3281944"/>
            <a:ext cx="48958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10BB52-0AF4-30E5-FD4D-444E7F4291C5}"/>
              </a:ext>
            </a:extLst>
          </p:cNvPr>
          <p:cNvSpPr/>
          <p:nvPr/>
        </p:nvSpPr>
        <p:spPr>
          <a:xfrm>
            <a:off x="6725803" y="4949022"/>
            <a:ext cx="485803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576BCD-F233-0A2C-8122-8217A6CF93C1}"/>
              </a:ext>
            </a:extLst>
          </p:cNvPr>
          <p:cNvSpPr txBox="1"/>
          <p:nvPr/>
        </p:nvSpPr>
        <p:spPr>
          <a:xfrm>
            <a:off x="6725803" y="4641245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F577CF4-D6E8-56EA-E62B-B7376323A398}"/>
              </a:ext>
            </a:extLst>
          </p:cNvPr>
          <p:cNvGrpSpPr/>
          <p:nvPr/>
        </p:nvGrpSpPr>
        <p:grpSpPr>
          <a:xfrm>
            <a:off x="1121793" y="5015806"/>
            <a:ext cx="476980" cy="697124"/>
            <a:chOff x="3239022" y="2507140"/>
            <a:chExt cx="476980" cy="697124"/>
          </a:xfrm>
          <a:solidFill>
            <a:schemeClr val="accent1"/>
          </a:solidFill>
        </p:grpSpPr>
        <p:sp>
          <p:nvSpPr>
            <p:cNvPr id="9" name="Freeform 35">
              <a:extLst>
                <a:ext uri="{FF2B5EF4-FFF2-40B4-BE49-F238E27FC236}">
                  <a16:creationId xmlns:a16="http://schemas.microsoft.com/office/drawing/2014/main" id="{F47A5364-A91D-C23D-4CB9-E0462A24AE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9022" y="2507140"/>
              <a:ext cx="476980" cy="697124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10" name="Freeform 36">
              <a:extLst>
                <a:ext uri="{FF2B5EF4-FFF2-40B4-BE49-F238E27FC236}">
                  <a16:creationId xmlns:a16="http://schemas.microsoft.com/office/drawing/2014/main" id="{2546EC7B-A791-5A32-D882-6F1388C42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800" y="2617212"/>
              <a:ext cx="139883" cy="139884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12" name="Freeform 34">
            <a:extLst>
              <a:ext uri="{FF2B5EF4-FFF2-40B4-BE49-F238E27FC236}">
                <a16:creationId xmlns:a16="http://schemas.microsoft.com/office/drawing/2014/main" id="{14E75F04-C28F-9DA1-64C9-42A1627910AC}"/>
              </a:ext>
            </a:extLst>
          </p:cNvPr>
          <p:cNvSpPr>
            <a:spLocks noEditPoints="1"/>
          </p:cNvSpPr>
          <p:nvPr/>
        </p:nvSpPr>
        <p:spPr bwMode="auto">
          <a:xfrm>
            <a:off x="3374338" y="5070842"/>
            <a:ext cx="604433" cy="58705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34A5AF-B5E9-0263-8E99-20B8BE35C5BA}"/>
              </a:ext>
            </a:extLst>
          </p:cNvPr>
          <p:cNvSpPr txBox="1"/>
          <p:nvPr/>
        </p:nvSpPr>
        <p:spPr>
          <a:xfrm>
            <a:off x="1598773" y="5243409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EAB52D-40DC-86EE-2B32-4C19F35FBBD7}"/>
              </a:ext>
            </a:extLst>
          </p:cNvPr>
          <p:cNvSpPr txBox="1"/>
          <p:nvPr/>
        </p:nvSpPr>
        <p:spPr>
          <a:xfrm>
            <a:off x="3978771" y="5243409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400F11B-135A-6058-DB48-55EC807B89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63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BCD320A-938E-011B-7C0D-55C2CA715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C4F0F76-159C-FC23-AD0A-788303B97E36}"/>
              </a:ext>
            </a:extLst>
          </p:cNvPr>
          <p:cNvGrpSpPr/>
          <p:nvPr/>
        </p:nvGrpSpPr>
        <p:grpSpPr>
          <a:xfrm rot="10800000">
            <a:off x="6611009" y="4725414"/>
            <a:ext cx="631312" cy="488055"/>
            <a:chOff x="10723928" y="5041140"/>
            <a:chExt cx="631312" cy="48805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B229B8-8687-4605-6D04-5AADBD031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7F017F4-5581-07F7-2654-575A4BFF8202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7E5C546-3681-4693-8AB8-637D3535D4EC}"/>
              </a:ext>
            </a:extLst>
          </p:cNvPr>
          <p:cNvGrpSpPr/>
          <p:nvPr/>
        </p:nvGrpSpPr>
        <p:grpSpPr>
          <a:xfrm>
            <a:off x="1083783" y="1027280"/>
            <a:ext cx="1915852" cy="1807290"/>
            <a:chOff x="3719513" y="36513"/>
            <a:chExt cx="868363" cy="819150"/>
          </a:xfrm>
          <a:solidFill>
            <a:schemeClr val="bg1"/>
          </a:solidFill>
        </p:grpSpPr>
        <p:sp>
          <p:nvSpPr>
            <p:cNvPr id="30" name="Freeform 69">
              <a:extLst>
                <a:ext uri="{FF2B5EF4-FFF2-40B4-BE49-F238E27FC236}">
                  <a16:creationId xmlns:a16="http://schemas.microsoft.com/office/drawing/2014/main" id="{00FA1A05-8689-4A80-9CEB-656BAF9B2C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9513" y="36513"/>
              <a:ext cx="868363" cy="819150"/>
            </a:xfrm>
            <a:custGeom>
              <a:avLst/>
              <a:gdLst>
                <a:gd name="T0" fmla="*/ 173 w 256"/>
                <a:gd name="T1" fmla="*/ 16 h 240"/>
                <a:gd name="T2" fmla="*/ 240 w 256"/>
                <a:gd name="T3" fmla="*/ 79 h 240"/>
                <a:gd name="T4" fmla="*/ 232 w 256"/>
                <a:gd name="T5" fmla="*/ 110 h 240"/>
                <a:gd name="T6" fmla="*/ 128 w 256"/>
                <a:gd name="T7" fmla="*/ 224 h 240"/>
                <a:gd name="T8" fmla="*/ 24 w 256"/>
                <a:gd name="T9" fmla="*/ 110 h 240"/>
                <a:gd name="T10" fmla="*/ 16 w 256"/>
                <a:gd name="T11" fmla="*/ 79 h 240"/>
                <a:gd name="T12" fmla="*/ 83 w 256"/>
                <a:gd name="T13" fmla="*/ 16 h 240"/>
                <a:gd name="T14" fmla="*/ 128 w 256"/>
                <a:gd name="T15" fmla="*/ 50 h 240"/>
                <a:gd name="T16" fmla="*/ 173 w 256"/>
                <a:gd name="T17" fmla="*/ 16 h 240"/>
                <a:gd name="T18" fmla="*/ 173 w 256"/>
                <a:gd name="T19" fmla="*/ 0 h 240"/>
                <a:gd name="T20" fmla="*/ 128 w 256"/>
                <a:gd name="T21" fmla="*/ 20 h 240"/>
                <a:gd name="T22" fmla="*/ 83 w 256"/>
                <a:gd name="T23" fmla="*/ 0 h 240"/>
                <a:gd name="T24" fmla="*/ 0 w 256"/>
                <a:gd name="T25" fmla="*/ 79 h 240"/>
                <a:gd name="T26" fmla="*/ 11 w 256"/>
                <a:gd name="T27" fmla="*/ 119 h 240"/>
                <a:gd name="T28" fmla="*/ 117 w 256"/>
                <a:gd name="T29" fmla="*/ 236 h 240"/>
                <a:gd name="T30" fmla="*/ 128 w 256"/>
                <a:gd name="T31" fmla="*/ 240 h 240"/>
                <a:gd name="T32" fmla="*/ 139 w 256"/>
                <a:gd name="T33" fmla="*/ 236 h 240"/>
                <a:gd name="T34" fmla="*/ 245 w 256"/>
                <a:gd name="T35" fmla="*/ 119 h 240"/>
                <a:gd name="T36" fmla="*/ 256 w 256"/>
                <a:gd name="T37" fmla="*/ 79 h 240"/>
                <a:gd name="T38" fmla="*/ 173 w 256"/>
                <a:gd name="T3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6" h="240">
                  <a:moveTo>
                    <a:pt x="173" y="16"/>
                  </a:moveTo>
                  <a:cubicBezTo>
                    <a:pt x="210" y="16"/>
                    <a:pt x="240" y="45"/>
                    <a:pt x="240" y="79"/>
                  </a:cubicBezTo>
                  <a:cubicBezTo>
                    <a:pt x="240" y="89"/>
                    <a:pt x="237" y="103"/>
                    <a:pt x="232" y="110"/>
                  </a:cubicBezTo>
                  <a:cubicBezTo>
                    <a:pt x="208" y="144"/>
                    <a:pt x="128" y="224"/>
                    <a:pt x="128" y="224"/>
                  </a:cubicBezTo>
                  <a:cubicBezTo>
                    <a:pt x="128" y="224"/>
                    <a:pt x="48" y="144"/>
                    <a:pt x="24" y="110"/>
                  </a:cubicBezTo>
                  <a:cubicBezTo>
                    <a:pt x="19" y="103"/>
                    <a:pt x="16" y="89"/>
                    <a:pt x="16" y="79"/>
                  </a:cubicBezTo>
                  <a:cubicBezTo>
                    <a:pt x="16" y="45"/>
                    <a:pt x="46" y="16"/>
                    <a:pt x="83" y="16"/>
                  </a:cubicBezTo>
                  <a:cubicBezTo>
                    <a:pt x="109" y="16"/>
                    <a:pt x="117" y="30"/>
                    <a:pt x="128" y="50"/>
                  </a:cubicBezTo>
                  <a:cubicBezTo>
                    <a:pt x="139" y="30"/>
                    <a:pt x="147" y="16"/>
                    <a:pt x="173" y="16"/>
                  </a:cubicBezTo>
                  <a:moveTo>
                    <a:pt x="173" y="0"/>
                  </a:moveTo>
                  <a:cubicBezTo>
                    <a:pt x="150" y="0"/>
                    <a:pt x="137" y="9"/>
                    <a:pt x="128" y="20"/>
                  </a:cubicBezTo>
                  <a:cubicBezTo>
                    <a:pt x="118" y="9"/>
                    <a:pt x="105" y="0"/>
                    <a:pt x="83" y="0"/>
                  </a:cubicBezTo>
                  <a:cubicBezTo>
                    <a:pt x="37" y="0"/>
                    <a:pt x="0" y="36"/>
                    <a:pt x="0" y="79"/>
                  </a:cubicBezTo>
                  <a:cubicBezTo>
                    <a:pt x="0" y="91"/>
                    <a:pt x="3" y="109"/>
                    <a:pt x="11" y="119"/>
                  </a:cubicBezTo>
                  <a:cubicBezTo>
                    <a:pt x="35" y="154"/>
                    <a:pt x="113" y="232"/>
                    <a:pt x="117" y="236"/>
                  </a:cubicBezTo>
                  <a:cubicBezTo>
                    <a:pt x="120" y="239"/>
                    <a:pt x="124" y="240"/>
                    <a:pt x="128" y="240"/>
                  </a:cubicBezTo>
                  <a:cubicBezTo>
                    <a:pt x="132" y="240"/>
                    <a:pt x="136" y="239"/>
                    <a:pt x="139" y="236"/>
                  </a:cubicBezTo>
                  <a:cubicBezTo>
                    <a:pt x="143" y="232"/>
                    <a:pt x="220" y="154"/>
                    <a:pt x="245" y="119"/>
                  </a:cubicBezTo>
                  <a:cubicBezTo>
                    <a:pt x="253" y="109"/>
                    <a:pt x="256" y="91"/>
                    <a:pt x="256" y="79"/>
                  </a:cubicBezTo>
                  <a:cubicBezTo>
                    <a:pt x="256" y="36"/>
                    <a:pt x="219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1" name="Freeform 70">
              <a:extLst>
                <a:ext uri="{FF2B5EF4-FFF2-40B4-BE49-F238E27FC236}">
                  <a16:creationId xmlns:a16="http://schemas.microsoft.com/office/drawing/2014/main" id="{CC62F3B2-E6BD-484D-8EE0-10A92189C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1963" y="146050"/>
              <a:ext cx="193675" cy="354013"/>
            </a:xfrm>
            <a:custGeom>
              <a:avLst/>
              <a:gdLst>
                <a:gd name="T0" fmla="*/ 25 w 57"/>
                <a:gd name="T1" fmla="*/ 104 h 104"/>
                <a:gd name="T2" fmla="*/ 22 w 57"/>
                <a:gd name="T3" fmla="*/ 103 h 104"/>
                <a:gd name="T4" fmla="*/ 22 w 57"/>
                <a:gd name="T5" fmla="*/ 97 h 104"/>
                <a:gd name="T6" fmla="*/ 44 w 57"/>
                <a:gd name="T7" fmla="*/ 71 h 104"/>
                <a:gd name="T8" fmla="*/ 49 w 57"/>
                <a:gd name="T9" fmla="*/ 51 h 104"/>
                <a:gd name="T10" fmla="*/ 39 w 57"/>
                <a:gd name="T11" fmla="*/ 24 h 104"/>
                <a:gd name="T12" fmla="*/ 39 w 57"/>
                <a:gd name="T13" fmla="*/ 19 h 104"/>
                <a:gd name="T14" fmla="*/ 45 w 57"/>
                <a:gd name="T15" fmla="*/ 19 h 104"/>
                <a:gd name="T16" fmla="*/ 57 w 57"/>
                <a:gd name="T17" fmla="*/ 51 h 104"/>
                <a:gd name="T18" fmla="*/ 50 w 57"/>
                <a:gd name="T19" fmla="*/ 75 h 104"/>
                <a:gd name="T20" fmla="*/ 28 w 57"/>
                <a:gd name="T21" fmla="*/ 102 h 104"/>
                <a:gd name="T22" fmla="*/ 25 w 57"/>
                <a:gd name="T23" fmla="*/ 104 h 104"/>
                <a:gd name="T24" fmla="*/ 25 w 57"/>
                <a:gd name="T25" fmla="*/ 13 h 104"/>
                <a:gd name="T26" fmla="*/ 24 w 57"/>
                <a:gd name="T27" fmla="*/ 13 h 104"/>
                <a:gd name="T28" fmla="*/ 4 w 57"/>
                <a:gd name="T29" fmla="*/ 8 h 104"/>
                <a:gd name="T30" fmla="*/ 0 w 57"/>
                <a:gd name="T31" fmla="*/ 4 h 104"/>
                <a:gd name="T32" fmla="*/ 4 w 57"/>
                <a:gd name="T33" fmla="*/ 0 h 104"/>
                <a:gd name="T34" fmla="*/ 27 w 57"/>
                <a:gd name="T35" fmla="*/ 5 h 104"/>
                <a:gd name="T36" fmla="*/ 29 w 57"/>
                <a:gd name="T37" fmla="*/ 11 h 104"/>
                <a:gd name="T38" fmla="*/ 25 w 57"/>
                <a:gd name="T39" fmla="*/ 1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" h="104">
                  <a:moveTo>
                    <a:pt x="25" y="104"/>
                  </a:moveTo>
                  <a:cubicBezTo>
                    <a:pt x="24" y="104"/>
                    <a:pt x="23" y="103"/>
                    <a:pt x="22" y="103"/>
                  </a:cubicBezTo>
                  <a:cubicBezTo>
                    <a:pt x="20" y="101"/>
                    <a:pt x="20" y="99"/>
                    <a:pt x="22" y="97"/>
                  </a:cubicBezTo>
                  <a:cubicBezTo>
                    <a:pt x="32" y="86"/>
                    <a:pt x="39" y="77"/>
                    <a:pt x="44" y="71"/>
                  </a:cubicBezTo>
                  <a:cubicBezTo>
                    <a:pt x="47" y="66"/>
                    <a:pt x="49" y="57"/>
                    <a:pt x="49" y="51"/>
                  </a:cubicBezTo>
                  <a:cubicBezTo>
                    <a:pt x="49" y="41"/>
                    <a:pt x="45" y="32"/>
                    <a:pt x="39" y="24"/>
                  </a:cubicBezTo>
                  <a:cubicBezTo>
                    <a:pt x="38" y="23"/>
                    <a:pt x="38" y="20"/>
                    <a:pt x="39" y="19"/>
                  </a:cubicBezTo>
                  <a:cubicBezTo>
                    <a:pt x="41" y="17"/>
                    <a:pt x="44" y="17"/>
                    <a:pt x="45" y="19"/>
                  </a:cubicBezTo>
                  <a:cubicBezTo>
                    <a:pt x="53" y="28"/>
                    <a:pt x="57" y="39"/>
                    <a:pt x="57" y="51"/>
                  </a:cubicBezTo>
                  <a:cubicBezTo>
                    <a:pt x="57" y="58"/>
                    <a:pt x="55" y="69"/>
                    <a:pt x="50" y="75"/>
                  </a:cubicBezTo>
                  <a:cubicBezTo>
                    <a:pt x="46" y="82"/>
                    <a:pt x="38" y="91"/>
                    <a:pt x="28" y="102"/>
                  </a:cubicBezTo>
                  <a:cubicBezTo>
                    <a:pt x="27" y="103"/>
                    <a:pt x="26" y="104"/>
                    <a:pt x="25" y="104"/>
                  </a:cubicBezTo>
                  <a:close/>
                  <a:moveTo>
                    <a:pt x="25" y="13"/>
                  </a:moveTo>
                  <a:cubicBezTo>
                    <a:pt x="25" y="13"/>
                    <a:pt x="24" y="13"/>
                    <a:pt x="24" y="13"/>
                  </a:cubicBezTo>
                  <a:cubicBezTo>
                    <a:pt x="17" y="10"/>
                    <a:pt x="11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20" y="2"/>
                    <a:pt x="27" y="5"/>
                  </a:cubicBezTo>
                  <a:cubicBezTo>
                    <a:pt x="29" y="6"/>
                    <a:pt x="30" y="9"/>
                    <a:pt x="29" y="11"/>
                  </a:cubicBezTo>
                  <a:cubicBezTo>
                    <a:pt x="28" y="12"/>
                    <a:pt x="27" y="13"/>
                    <a:pt x="2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9A9741D-00CB-74B7-05A1-2992F2306A2C}"/>
              </a:ext>
            </a:extLst>
          </p:cNvPr>
          <p:cNvSpPr txBox="1"/>
          <p:nvPr/>
        </p:nvSpPr>
        <p:spPr>
          <a:xfrm>
            <a:off x="11261140" y="6410997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12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EA7B1C-7328-5724-E0FE-379EF2E16423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41811F2-8AC8-0C42-ECA2-753CCFB34CC1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3A16087C-B27D-A40B-D408-3DCDA640A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433848">
            <a:off x="-1943111" y="-2739609"/>
            <a:ext cx="7172170" cy="7047254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FFD2686C-A6AC-2451-05E3-FFC5719FA79F}"/>
              </a:ext>
            </a:extLst>
          </p:cNvPr>
          <p:cNvSpPr/>
          <p:nvPr/>
        </p:nvSpPr>
        <p:spPr>
          <a:xfrm>
            <a:off x="0" y="0"/>
            <a:ext cx="5981700" cy="947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26DD8BD-F4D1-8250-1A28-08A0486FA554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8825125-9280-980C-FF03-01570F8146A6}"/>
              </a:ext>
            </a:extLst>
          </p:cNvPr>
          <p:cNvSpPr txBox="1"/>
          <p:nvPr/>
        </p:nvSpPr>
        <p:spPr>
          <a:xfrm>
            <a:off x="6332103" y="1701654"/>
            <a:ext cx="48958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A8E6E6-384E-D922-B2B6-BCF31C067D12}"/>
              </a:ext>
            </a:extLst>
          </p:cNvPr>
          <p:cNvSpPr/>
          <p:nvPr/>
        </p:nvSpPr>
        <p:spPr>
          <a:xfrm>
            <a:off x="6395603" y="3368732"/>
            <a:ext cx="485803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8ECFF1-6D30-93B4-1053-42DFFC9B665C}"/>
              </a:ext>
            </a:extLst>
          </p:cNvPr>
          <p:cNvSpPr txBox="1"/>
          <p:nvPr/>
        </p:nvSpPr>
        <p:spPr>
          <a:xfrm>
            <a:off x="6395603" y="3060955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6702B4-4E41-510C-B979-D231EE536CDF}"/>
              </a:ext>
            </a:extLst>
          </p:cNvPr>
          <p:cNvSpPr txBox="1"/>
          <p:nvPr/>
        </p:nvSpPr>
        <p:spPr>
          <a:xfrm>
            <a:off x="6871007" y="4802489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</a:t>
            </a:r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the link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238100B-9557-C9B1-29F7-EC608F9D72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725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06A60CE-9713-DFA2-CBC1-5FA49FAF6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FF320B-C1A1-5ACB-466A-FAFFD0993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585877">
            <a:off x="7317119" y="2011003"/>
            <a:ext cx="7172170" cy="704725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112723AD-6130-B6DA-9550-1779C515B8C3}"/>
              </a:ext>
            </a:extLst>
          </p:cNvPr>
          <p:cNvGrpSpPr/>
          <p:nvPr/>
        </p:nvGrpSpPr>
        <p:grpSpPr>
          <a:xfrm rot="10800000">
            <a:off x="1042110" y="4699266"/>
            <a:ext cx="631312" cy="488055"/>
            <a:chOff x="10723928" y="5041140"/>
            <a:chExt cx="631312" cy="48805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BFEEAF5-1ADE-7EF1-4AB8-AF466C0F52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0E59BF8-91B8-02A4-8FDC-2F232ED764A0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4A3507F-23DA-B1AC-D476-5B4BDD1226DD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D5541B6C-9748-EB0E-F976-274AE2DE28B9}"/>
              </a:ext>
            </a:extLst>
          </p:cNvPr>
          <p:cNvSpPr txBox="1"/>
          <p:nvPr/>
        </p:nvSpPr>
        <p:spPr>
          <a:xfrm>
            <a:off x="11300845" y="6405018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13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196D9E-DEE1-972C-9033-F25476BE8509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7A4E16E-5045-8B63-54AC-468BCFEF37FA}"/>
              </a:ext>
            </a:extLst>
          </p:cNvPr>
          <p:cNvGrpSpPr/>
          <p:nvPr/>
        </p:nvGrpSpPr>
        <p:grpSpPr>
          <a:xfrm>
            <a:off x="2034079" y="6554074"/>
            <a:ext cx="9153861" cy="303926"/>
            <a:chOff x="2034079" y="6554074"/>
            <a:chExt cx="9153861" cy="303926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D9D155D-02C2-2BD7-642F-014D8B38B594}"/>
                </a:ext>
              </a:extLst>
            </p:cNvPr>
            <p:cNvSpPr/>
            <p:nvPr/>
          </p:nvSpPr>
          <p:spPr>
            <a:xfrm>
              <a:off x="6473952" y="6574050"/>
              <a:ext cx="2304288" cy="2839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740C8F9-F2AE-B805-955C-C83DF71BA35F}"/>
                </a:ext>
              </a:extLst>
            </p:cNvPr>
            <p:cNvCxnSpPr>
              <a:cxnSpLocks/>
            </p:cNvCxnSpPr>
            <p:nvPr/>
          </p:nvCxnSpPr>
          <p:spPr>
            <a:xfrm>
              <a:off x="2034079" y="6554074"/>
              <a:ext cx="9153861" cy="1997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8F30F2A-10F0-69EE-BF32-18532073CD56}"/>
              </a:ext>
            </a:extLst>
          </p:cNvPr>
          <p:cNvSpPr txBox="1"/>
          <p:nvPr/>
        </p:nvSpPr>
        <p:spPr>
          <a:xfrm>
            <a:off x="818862" y="1701654"/>
            <a:ext cx="48958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419564-6F8C-8003-D44E-32A7147A8642}"/>
              </a:ext>
            </a:extLst>
          </p:cNvPr>
          <p:cNvSpPr/>
          <p:nvPr/>
        </p:nvSpPr>
        <p:spPr>
          <a:xfrm>
            <a:off x="882362" y="3368732"/>
            <a:ext cx="485803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53A7CD-5AEC-C265-B4A0-89A3D0FADFD0}"/>
              </a:ext>
            </a:extLst>
          </p:cNvPr>
          <p:cNvSpPr txBox="1"/>
          <p:nvPr/>
        </p:nvSpPr>
        <p:spPr>
          <a:xfrm>
            <a:off x="882362" y="3060955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356C96-394B-1D5C-BDC8-8F5BA68DB924}"/>
              </a:ext>
            </a:extLst>
          </p:cNvPr>
          <p:cNvSpPr txBox="1"/>
          <p:nvPr/>
        </p:nvSpPr>
        <p:spPr>
          <a:xfrm>
            <a:off x="1357766" y="4802489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</a:t>
            </a:r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the link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8F56228-3857-9FDB-9A2D-1D537DAEC7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6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D5568B-4FAC-5B40-5E40-2A665F1DE851}"/>
              </a:ext>
            </a:extLst>
          </p:cNvPr>
          <p:cNvSpPr/>
          <p:nvPr/>
        </p:nvSpPr>
        <p:spPr>
          <a:xfrm>
            <a:off x="5347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412A6E-A65B-436B-911B-056C4672095A}"/>
              </a:ext>
            </a:extLst>
          </p:cNvPr>
          <p:cNvSpPr txBox="1"/>
          <p:nvPr/>
        </p:nvSpPr>
        <p:spPr>
          <a:xfrm>
            <a:off x="3896289" y="1290075"/>
            <a:ext cx="4506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Break Section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3C17B014-E444-4533-FA84-ABDB4CDB6B4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0" b="16080"/>
          <a:stretch>
            <a:fillRect/>
          </a:stretch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CE8E226-8F64-7215-5734-E907E6BAD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900000">
            <a:off x="2168575" y="2636740"/>
            <a:ext cx="7854848" cy="7718042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5011064-D9C1-1F4D-8DA2-6746464C0AC0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5FA52B2-6351-CDD8-B98D-647A9D4B20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64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D22140B-E38F-8FE9-3D7B-579B75EDD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7F9D394D-C89D-D4BD-4274-97A8BCF3584D}"/>
              </a:ext>
            </a:extLst>
          </p:cNvPr>
          <p:cNvGrpSpPr/>
          <p:nvPr/>
        </p:nvGrpSpPr>
        <p:grpSpPr>
          <a:xfrm rot="10800000">
            <a:off x="5626045" y="4670516"/>
            <a:ext cx="631312" cy="488055"/>
            <a:chOff x="10723928" y="5041140"/>
            <a:chExt cx="631312" cy="48805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4A1576C-8ECB-3226-3B21-23456A084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7E743BD-396F-AE38-7354-14A8913108C5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A54BC4FB-7D40-BA74-382C-7E97DB05B000}"/>
              </a:ext>
            </a:extLst>
          </p:cNvPr>
          <p:cNvSpPr txBox="1"/>
          <p:nvPr/>
        </p:nvSpPr>
        <p:spPr>
          <a:xfrm>
            <a:off x="11300845" y="6426876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15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DBA67D-D514-5024-8CDD-824971756491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F9851A1-4D09-D0E8-19F2-CAC57B5BEF0D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84672E74-701A-855A-28D4-0CBDA3484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433848">
            <a:off x="-1943111" y="-2739609"/>
            <a:ext cx="7172170" cy="704725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50CFC6C-4C4C-3F23-8343-F17E17EBB3B5}"/>
              </a:ext>
            </a:extLst>
          </p:cNvPr>
          <p:cNvGrpSpPr/>
          <p:nvPr/>
        </p:nvGrpSpPr>
        <p:grpSpPr>
          <a:xfrm>
            <a:off x="10625" y="17289"/>
            <a:ext cx="11579349" cy="947412"/>
            <a:chOff x="10625" y="17289"/>
            <a:chExt cx="11579349" cy="94741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F0A4DBE-D60A-1175-A8B6-ABDB028CB355}"/>
                </a:ext>
              </a:extLst>
            </p:cNvPr>
            <p:cNvSpPr/>
            <p:nvPr/>
          </p:nvSpPr>
          <p:spPr>
            <a:xfrm>
              <a:off x="10625" y="17289"/>
              <a:ext cx="6003235" cy="9474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SA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82B7062-46A9-3C7E-02AA-4153FFC1D63E}"/>
                </a:ext>
              </a:extLst>
            </p:cNvPr>
            <p:cNvCxnSpPr>
              <a:cxnSpLocks/>
            </p:cNvCxnSpPr>
            <p:nvPr/>
          </p:nvCxnSpPr>
          <p:spPr>
            <a:xfrm>
              <a:off x="437746" y="947412"/>
              <a:ext cx="1115222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CCD17F9-B558-1234-6086-361DE1236CFD}"/>
              </a:ext>
            </a:extLst>
          </p:cNvPr>
          <p:cNvSpPr txBox="1"/>
          <p:nvPr/>
        </p:nvSpPr>
        <p:spPr>
          <a:xfrm>
            <a:off x="5626045" y="1701654"/>
            <a:ext cx="17155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74097E-3EA3-EF18-4330-8EC7A5D9E92E}"/>
              </a:ext>
            </a:extLst>
          </p:cNvPr>
          <p:cNvSpPr/>
          <p:nvPr/>
        </p:nvSpPr>
        <p:spPr>
          <a:xfrm>
            <a:off x="5689545" y="3368732"/>
            <a:ext cx="485803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AC1FA0-F897-7D0C-0A61-2C98DA4933C1}"/>
              </a:ext>
            </a:extLst>
          </p:cNvPr>
          <p:cNvSpPr txBox="1"/>
          <p:nvPr/>
        </p:nvSpPr>
        <p:spPr>
          <a:xfrm>
            <a:off x="5689545" y="3060955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5A90BC-18D3-F878-20E5-7D0A9DD7B0A2}"/>
              </a:ext>
            </a:extLst>
          </p:cNvPr>
          <p:cNvSpPr txBox="1"/>
          <p:nvPr/>
        </p:nvSpPr>
        <p:spPr>
          <a:xfrm>
            <a:off x="5881092" y="4796276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</a:t>
            </a:r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the link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6DC8571-F3ED-51D9-8D99-54895D9CC1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95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D7B9DD8-6DEA-F798-CBAF-A835E1B78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2193E7C-18A7-2069-F2D6-FBEDEECAB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585877">
            <a:off x="7317119" y="2011003"/>
            <a:ext cx="7172170" cy="704725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E813A3D-CF3B-21C3-C5E8-5FF19C3E1411}"/>
              </a:ext>
            </a:extLst>
          </p:cNvPr>
          <p:cNvGrpSpPr/>
          <p:nvPr/>
        </p:nvGrpSpPr>
        <p:grpSpPr>
          <a:xfrm rot="10800000">
            <a:off x="1613504" y="4709337"/>
            <a:ext cx="631312" cy="488055"/>
            <a:chOff x="10723928" y="5041140"/>
            <a:chExt cx="631312" cy="48805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6E1A67C-AA47-08BD-7181-92E202DC9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627EE88-BA67-08A5-B693-A982FEAA47A0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AD47C43-6355-9E69-F01B-F4C12017DF2D}"/>
              </a:ext>
            </a:extLst>
          </p:cNvPr>
          <p:cNvSpPr txBox="1"/>
          <p:nvPr/>
        </p:nvSpPr>
        <p:spPr>
          <a:xfrm>
            <a:off x="1272209" y="6480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SA" dirty="0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F4723B9-E9E9-B70D-487A-30226EBD061C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BC01026-1BCC-DB66-4391-65DB564453A6}"/>
              </a:ext>
            </a:extLst>
          </p:cNvPr>
          <p:cNvSpPr txBox="1"/>
          <p:nvPr/>
        </p:nvSpPr>
        <p:spPr>
          <a:xfrm>
            <a:off x="11300845" y="6418716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16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9E1F31-55FA-EA02-5880-64863626EE66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F7D4AF0-CF88-7442-DD22-BD0F2759CE79}"/>
              </a:ext>
            </a:extLst>
          </p:cNvPr>
          <p:cNvGrpSpPr/>
          <p:nvPr/>
        </p:nvGrpSpPr>
        <p:grpSpPr>
          <a:xfrm>
            <a:off x="2034079" y="6554074"/>
            <a:ext cx="9153861" cy="303927"/>
            <a:chOff x="2034079" y="6554074"/>
            <a:chExt cx="9153861" cy="303927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8DDCFA0-CDA1-B1E6-C9F3-E1A743EFC859}"/>
                </a:ext>
              </a:extLst>
            </p:cNvPr>
            <p:cNvSpPr/>
            <p:nvPr/>
          </p:nvSpPr>
          <p:spPr>
            <a:xfrm>
              <a:off x="6096000" y="6554075"/>
              <a:ext cx="3992545" cy="303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65789EC-3620-568D-2407-BD5DE5CC7B4D}"/>
                </a:ext>
              </a:extLst>
            </p:cNvPr>
            <p:cNvCxnSpPr>
              <a:cxnSpLocks/>
            </p:cNvCxnSpPr>
            <p:nvPr/>
          </p:nvCxnSpPr>
          <p:spPr>
            <a:xfrm>
              <a:off x="2034079" y="6554074"/>
              <a:ext cx="9153861" cy="1997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C2B605E-0650-D442-743D-841AA4B17FF5}"/>
              </a:ext>
            </a:extLst>
          </p:cNvPr>
          <p:cNvSpPr txBox="1"/>
          <p:nvPr/>
        </p:nvSpPr>
        <p:spPr>
          <a:xfrm>
            <a:off x="1286310" y="1701654"/>
            <a:ext cx="17155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CCF163-A553-0AC2-F7A9-CEBD78099DE9}"/>
              </a:ext>
            </a:extLst>
          </p:cNvPr>
          <p:cNvSpPr/>
          <p:nvPr/>
        </p:nvSpPr>
        <p:spPr>
          <a:xfrm>
            <a:off x="1349810" y="3368732"/>
            <a:ext cx="485803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327D35-EB10-AC63-19BF-84C5328D54BD}"/>
              </a:ext>
            </a:extLst>
          </p:cNvPr>
          <p:cNvSpPr txBox="1"/>
          <p:nvPr/>
        </p:nvSpPr>
        <p:spPr>
          <a:xfrm>
            <a:off x="1349810" y="3060955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89D322-E3E2-DA45-7D6F-D0160E99418B}"/>
              </a:ext>
            </a:extLst>
          </p:cNvPr>
          <p:cNvSpPr txBox="1"/>
          <p:nvPr/>
        </p:nvSpPr>
        <p:spPr>
          <a:xfrm>
            <a:off x="1825214" y="4802489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</a:t>
            </a:r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the link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ECB49D1-0E7F-7ED6-0684-3BB336403F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85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95933E70-26DF-378E-0D90-9F5161062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5" name="Freeform 2">
            <a:extLst>
              <a:ext uri="{FF2B5EF4-FFF2-40B4-BE49-F238E27FC236}">
                <a16:creationId xmlns:a16="http://schemas.microsoft.com/office/drawing/2014/main" id="{B83AB03E-EE34-4342-91D0-31AE13151C55}"/>
              </a:ext>
            </a:extLst>
          </p:cNvPr>
          <p:cNvSpPr>
            <a:spLocks/>
          </p:cNvSpPr>
          <p:nvPr/>
        </p:nvSpPr>
        <p:spPr bwMode="auto">
          <a:xfrm rot="3600000">
            <a:off x="6058732" y="2168705"/>
            <a:ext cx="1577627" cy="1578746"/>
          </a:xfrm>
          <a:custGeom>
            <a:avLst/>
            <a:gdLst>
              <a:gd name="T0" fmla="*/ 868 w 868"/>
              <a:gd name="T1" fmla="*/ 434 h 868"/>
              <a:gd name="T2" fmla="*/ 434 w 868"/>
              <a:gd name="T3" fmla="*/ 0 h 868"/>
              <a:gd name="T4" fmla="*/ 0 w 868"/>
              <a:gd name="T5" fmla="*/ 434 h 868"/>
              <a:gd name="T6" fmla="*/ 57 w 868"/>
              <a:gd name="T7" fmla="*/ 649 h 868"/>
              <a:gd name="T8" fmla="*/ 74 w 868"/>
              <a:gd name="T9" fmla="*/ 649 h 868"/>
              <a:gd name="T10" fmla="*/ 439 w 868"/>
              <a:gd name="T11" fmla="*/ 868 h 868"/>
              <a:gd name="T12" fmla="*/ 868 w 868"/>
              <a:gd name="T13" fmla="*/ 43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8" h="868">
                <a:moveTo>
                  <a:pt x="868" y="434"/>
                </a:moveTo>
                <a:cubicBezTo>
                  <a:pt x="868" y="194"/>
                  <a:pt x="674" y="0"/>
                  <a:pt x="434" y="0"/>
                </a:cubicBezTo>
                <a:cubicBezTo>
                  <a:pt x="194" y="0"/>
                  <a:pt x="0" y="194"/>
                  <a:pt x="0" y="434"/>
                </a:cubicBezTo>
                <a:cubicBezTo>
                  <a:pt x="0" y="512"/>
                  <a:pt x="21" y="586"/>
                  <a:pt x="57" y="649"/>
                </a:cubicBezTo>
                <a:cubicBezTo>
                  <a:pt x="63" y="649"/>
                  <a:pt x="69" y="649"/>
                  <a:pt x="74" y="649"/>
                </a:cubicBezTo>
                <a:cubicBezTo>
                  <a:pt x="232" y="649"/>
                  <a:pt x="370" y="738"/>
                  <a:pt x="439" y="868"/>
                </a:cubicBezTo>
                <a:cubicBezTo>
                  <a:pt x="677" y="866"/>
                  <a:pt x="868" y="672"/>
                  <a:pt x="868" y="4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6C2C4E52-B541-4990-B56A-0D25896452C7}"/>
              </a:ext>
            </a:extLst>
          </p:cNvPr>
          <p:cNvSpPr>
            <a:spLocks/>
          </p:cNvSpPr>
          <p:nvPr/>
        </p:nvSpPr>
        <p:spPr bwMode="auto">
          <a:xfrm rot="3600000">
            <a:off x="4579998" y="1966435"/>
            <a:ext cx="1583225" cy="1803802"/>
          </a:xfrm>
          <a:custGeom>
            <a:avLst/>
            <a:gdLst>
              <a:gd name="T0" fmla="*/ 282 w 871"/>
              <a:gd name="T1" fmla="*/ 118 h 991"/>
              <a:gd name="T2" fmla="*/ 119 w 871"/>
              <a:gd name="T3" fmla="*/ 710 h 991"/>
              <a:gd name="T4" fmla="*/ 711 w 871"/>
              <a:gd name="T5" fmla="*/ 873 h 991"/>
              <a:gd name="T6" fmla="*/ 870 w 871"/>
              <a:gd name="T7" fmla="*/ 717 h 991"/>
              <a:gd name="T8" fmla="*/ 861 w 871"/>
              <a:gd name="T9" fmla="*/ 702 h 991"/>
              <a:gd name="T10" fmla="*/ 871 w 871"/>
              <a:gd name="T11" fmla="*/ 277 h 991"/>
              <a:gd name="T12" fmla="*/ 282 w 871"/>
              <a:gd name="T13" fmla="*/ 118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1" h="991">
                <a:moveTo>
                  <a:pt x="282" y="118"/>
                </a:moveTo>
                <a:cubicBezTo>
                  <a:pt x="73" y="236"/>
                  <a:pt x="0" y="501"/>
                  <a:pt x="119" y="710"/>
                </a:cubicBezTo>
                <a:cubicBezTo>
                  <a:pt x="237" y="918"/>
                  <a:pt x="502" y="991"/>
                  <a:pt x="711" y="873"/>
                </a:cubicBezTo>
                <a:cubicBezTo>
                  <a:pt x="779" y="834"/>
                  <a:pt x="832" y="780"/>
                  <a:pt x="870" y="717"/>
                </a:cubicBezTo>
                <a:cubicBezTo>
                  <a:pt x="867" y="712"/>
                  <a:pt x="864" y="707"/>
                  <a:pt x="861" y="702"/>
                </a:cubicBezTo>
                <a:cubicBezTo>
                  <a:pt x="783" y="565"/>
                  <a:pt x="792" y="401"/>
                  <a:pt x="871" y="277"/>
                </a:cubicBezTo>
                <a:cubicBezTo>
                  <a:pt x="752" y="71"/>
                  <a:pt x="489" y="0"/>
                  <a:pt x="282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5F68A8B7-74B3-4425-9DFA-E39A3C3580BD}"/>
              </a:ext>
            </a:extLst>
          </p:cNvPr>
          <p:cNvSpPr>
            <a:spLocks/>
          </p:cNvSpPr>
          <p:nvPr/>
        </p:nvSpPr>
        <p:spPr bwMode="auto">
          <a:xfrm rot="3600000">
            <a:off x="5194659" y="3376189"/>
            <a:ext cx="1802681" cy="1692954"/>
          </a:xfrm>
          <a:custGeom>
            <a:avLst/>
            <a:gdLst>
              <a:gd name="T0" fmla="*/ 275 w 991"/>
              <a:gd name="T1" fmla="*/ 809 h 930"/>
              <a:gd name="T2" fmla="*/ 869 w 991"/>
              <a:gd name="T3" fmla="*/ 655 h 930"/>
              <a:gd name="T4" fmla="*/ 715 w 991"/>
              <a:gd name="T5" fmla="*/ 60 h 930"/>
              <a:gd name="T6" fmla="*/ 500 w 991"/>
              <a:gd name="T7" fmla="*/ 0 h 930"/>
              <a:gd name="T8" fmla="*/ 492 w 991"/>
              <a:gd name="T9" fmla="*/ 15 h 930"/>
              <a:gd name="T10" fmla="*/ 118 w 991"/>
              <a:gd name="T11" fmla="*/ 218 h 930"/>
              <a:gd name="T12" fmla="*/ 275 w 991"/>
              <a:gd name="T13" fmla="*/ 809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1" h="930">
                <a:moveTo>
                  <a:pt x="275" y="809"/>
                </a:moveTo>
                <a:cubicBezTo>
                  <a:pt x="481" y="930"/>
                  <a:pt x="747" y="861"/>
                  <a:pt x="869" y="655"/>
                </a:cubicBezTo>
                <a:cubicBezTo>
                  <a:pt x="991" y="448"/>
                  <a:pt x="922" y="182"/>
                  <a:pt x="715" y="60"/>
                </a:cubicBezTo>
                <a:cubicBezTo>
                  <a:pt x="647" y="20"/>
                  <a:pt x="573" y="1"/>
                  <a:pt x="500" y="0"/>
                </a:cubicBezTo>
                <a:cubicBezTo>
                  <a:pt x="498" y="5"/>
                  <a:pt x="495" y="10"/>
                  <a:pt x="492" y="15"/>
                </a:cubicBezTo>
                <a:cubicBezTo>
                  <a:pt x="412" y="151"/>
                  <a:pt x="266" y="225"/>
                  <a:pt x="118" y="218"/>
                </a:cubicBezTo>
                <a:cubicBezTo>
                  <a:pt x="0" y="424"/>
                  <a:pt x="69" y="688"/>
                  <a:pt x="275" y="80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AACAE7CF-4EB2-4F98-9A5F-9A231A7DE2C2}"/>
              </a:ext>
            </a:extLst>
          </p:cNvPr>
          <p:cNvSpPr>
            <a:spLocks noEditPoints="1"/>
          </p:cNvSpPr>
          <p:nvPr/>
        </p:nvSpPr>
        <p:spPr bwMode="auto">
          <a:xfrm>
            <a:off x="2982115" y="3136820"/>
            <a:ext cx="218337" cy="155636"/>
          </a:xfrm>
          <a:custGeom>
            <a:avLst/>
            <a:gdLst>
              <a:gd name="T0" fmla="*/ 0 w 120"/>
              <a:gd name="T1" fmla="*/ 82 h 86"/>
              <a:gd name="T2" fmla="*/ 0 w 120"/>
              <a:gd name="T3" fmla="*/ 2 h 86"/>
              <a:gd name="T4" fmla="*/ 4 w 120"/>
              <a:gd name="T5" fmla="*/ 4 h 86"/>
              <a:gd name="T6" fmla="*/ 8 w 120"/>
              <a:gd name="T7" fmla="*/ 13 h 86"/>
              <a:gd name="T8" fmla="*/ 4 w 120"/>
              <a:gd name="T9" fmla="*/ 17 h 86"/>
              <a:gd name="T10" fmla="*/ 8 w 120"/>
              <a:gd name="T11" fmla="*/ 24 h 86"/>
              <a:gd name="T12" fmla="*/ 4 w 120"/>
              <a:gd name="T13" fmla="*/ 37 h 86"/>
              <a:gd name="T14" fmla="*/ 6 w 120"/>
              <a:gd name="T15" fmla="*/ 41 h 86"/>
              <a:gd name="T16" fmla="*/ 6 w 120"/>
              <a:gd name="T17" fmla="*/ 52 h 86"/>
              <a:gd name="T18" fmla="*/ 4 w 120"/>
              <a:gd name="T19" fmla="*/ 56 h 86"/>
              <a:gd name="T20" fmla="*/ 8 w 120"/>
              <a:gd name="T21" fmla="*/ 69 h 86"/>
              <a:gd name="T22" fmla="*/ 4 w 120"/>
              <a:gd name="T23" fmla="*/ 78 h 86"/>
              <a:gd name="T24" fmla="*/ 15 w 120"/>
              <a:gd name="T25" fmla="*/ 80 h 86"/>
              <a:gd name="T26" fmla="*/ 19 w 120"/>
              <a:gd name="T27" fmla="*/ 82 h 86"/>
              <a:gd name="T28" fmla="*/ 32 w 120"/>
              <a:gd name="T29" fmla="*/ 78 h 86"/>
              <a:gd name="T30" fmla="*/ 45 w 120"/>
              <a:gd name="T31" fmla="*/ 82 h 86"/>
              <a:gd name="T32" fmla="*/ 49 w 120"/>
              <a:gd name="T33" fmla="*/ 80 h 86"/>
              <a:gd name="T34" fmla="*/ 60 w 120"/>
              <a:gd name="T35" fmla="*/ 80 h 86"/>
              <a:gd name="T36" fmla="*/ 64 w 120"/>
              <a:gd name="T37" fmla="*/ 82 h 86"/>
              <a:gd name="T38" fmla="*/ 77 w 120"/>
              <a:gd name="T39" fmla="*/ 78 h 86"/>
              <a:gd name="T40" fmla="*/ 90 w 120"/>
              <a:gd name="T41" fmla="*/ 82 h 86"/>
              <a:gd name="T42" fmla="*/ 94 w 120"/>
              <a:gd name="T43" fmla="*/ 80 h 86"/>
              <a:gd name="T44" fmla="*/ 105 w 120"/>
              <a:gd name="T45" fmla="*/ 80 h 86"/>
              <a:gd name="T46" fmla="*/ 109 w 120"/>
              <a:gd name="T47" fmla="*/ 82 h 86"/>
              <a:gd name="T48" fmla="*/ 105 w 120"/>
              <a:gd name="T49" fmla="*/ 39 h 86"/>
              <a:gd name="T50" fmla="*/ 101 w 120"/>
              <a:gd name="T51" fmla="*/ 73 h 86"/>
              <a:gd name="T52" fmla="*/ 105 w 120"/>
              <a:gd name="T53" fmla="*/ 39 h 86"/>
              <a:gd name="T54" fmla="*/ 73 w 120"/>
              <a:gd name="T55" fmla="*/ 74 h 86"/>
              <a:gd name="T56" fmla="*/ 73 w 120"/>
              <a:gd name="T57" fmla="*/ 52 h 86"/>
              <a:gd name="T58" fmla="*/ 45 w 120"/>
              <a:gd name="T59" fmla="*/ 73 h 86"/>
              <a:gd name="T60" fmla="*/ 42 w 120"/>
              <a:gd name="T61" fmla="*/ 39 h 86"/>
              <a:gd name="T62" fmla="*/ 23 w 120"/>
              <a:gd name="T63" fmla="*/ 69 h 86"/>
              <a:gd name="T64" fmla="*/ 19 w 120"/>
              <a:gd name="T65" fmla="*/ 76 h 86"/>
              <a:gd name="T66" fmla="*/ 23 w 120"/>
              <a:gd name="T67" fmla="*/ 69 h 86"/>
              <a:gd name="T68" fmla="*/ 78 w 120"/>
              <a:gd name="T69" fmla="*/ 45 h 86"/>
              <a:gd name="T70" fmla="*/ 45 w 120"/>
              <a:gd name="T71" fmla="*/ 29 h 86"/>
              <a:gd name="T72" fmla="*/ 27 w 120"/>
              <a:gd name="T73" fmla="*/ 58 h 86"/>
              <a:gd name="T74" fmla="*/ 20 w 120"/>
              <a:gd name="T75" fmla="*/ 52 h 86"/>
              <a:gd name="T76" fmla="*/ 43 w 120"/>
              <a:gd name="T77" fmla="*/ 18 h 86"/>
              <a:gd name="T78" fmla="*/ 73 w 120"/>
              <a:gd name="T79" fmla="*/ 37 h 86"/>
              <a:gd name="T80" fmla="*/ 103 w 120"/>
              <a:gd name="T81" fmla="*/ 22 h 86"/>
              <a:gd name="T82" fmla="*/ 103 w 120"/>
              <a:gd name="T83" fmla="*/ 18 h 86"/>
              <a:gd name="T84" fmla="*/ 103 w 120"/>
              <a:gd name="T85" fmla="*/ 0 h 86"/>
              <a:gd name="T86" fmla="*/ 103 w 120"/>
              <a:gd name="T87" fmla="*/ 18 h 86"/>
              <a:gd name="T88" fmla="*/ 71 w 120"/>
              <a:gd name="T89" fmla="*/ 2 h 86"/>
              <a:gd name="T90" fmla="*/ 75 w 120"/>
              <a:gd name="T91" fmla="*/ 32 h 86"/>
              <a:gd name="T92" fmla="*/ 42 w 120"/>
              <a:gd name="T93" fmla="*/ 13 h 86"/>
              <a:gd name="T94" fmla="*/ 45 w 120"/>
              <a:gd name="T95" fmla="*/ 2 h 86"/>
              <a:gd name="T96" fmla="*/ 21 w 120"/>
              <a:gd name="T97" fmla="*/ 45 h 86"/>
              <a:gd name="T98" fmla="*/ 21 w 120"/>
              <a:gd name="T99" fmla="*/ 0 h 86"/>
              <a:gd name="T100" fmla="*/ 21 w 120"/>
              <a:gd name="T101" fmla="*/ 4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0" h="86">
                <a:moveTo>
                  <a:pt x="116" y="86"/>
                </a:moveTo>
                <a:cubicBezTo>
                  <a:pt x="4" y="86"/>
                  <a:pt x="4" y="86"/>
                  <a:pt x="4" y="86"/>
                </a:cubicBezTo>
                <a:cubicBezTo>
                  <a:pt x="2" y="86"/>
                  <a:pt x="0" y="84"/>
                  <a:pt x="0" y="8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4"/>
                  <a:pt x="4" y="4"/>
                  <a:pt x="4" y="4"/>
                </a:cubicBezTo>
                <a:cubicBezTo>
                  <a:pt x="4" y="11"/>
                  <a:pt x="4" y="11"/>
                  <a:pt x="4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7" y="11"/>
                  <a:pt x="8" y="12"/>
                  <a:pt x="8" y="13"/>
                </a:cubicBezTo>
                <a:cubicBezTo>
                  <a:pt x="8" y="14"/>
                  <a:pt x="7" y="15"/>
                  <a:pt x="6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22"/>
                  <a:pt x="4" y="22"/>
                  <a:pt x="4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7" y="22"/>
                  <a:pt x="8" y="23"/>
                  <a:pt x="8" y="24"/>
                </a:cubicBezTo>
                <a:cubicBezTo>
                  <a:pt x="8" y="25"/>
                  <a:pt x="7" y="26"/>
                  <a:pt x="6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8" y="38"/>
                  <a:pt x="8" y="39"/>
                </a:cubicBezTo>
                <a:cubicBezTo>
                  <a:pt x="8" y="40"/>
                  <a:pt x="7" y="41"/>
                  <a:pt x="6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52"/>
                  <a:pt x="4" y="52"/>
                  <a:pt x="4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7" y="52"/>
                  <a:pt x="8" y="53"/>
                  <a:pt x="8" y="54"/>
                </a:cubicBezTo>
                <a:cubicBezTo>
                  <a:pt x="8" y="55"/>
                  <a:pt x="7" y="56"/>
                  <a:pt x="6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67"/>
                  <a:pt x="4" y="67"/>
                  <a:pt x="4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8"/>
                  <a:pt x="8" y="69"/>
                </a:cubicBezTo>
                <a:cubicBezTo>
                  <a:pt x="8" y="70"/>
                  <a:pt x="7" y="71"/>
                  <a:pt x="6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4" y="78"/>
                  <a:pt x="4" y="78"/>
                  <a:pt x="4" y="78"/>
                </a:cubicBezTo>
                <a:cubicBezTo>
                  <a:pt x="4" y="80"/>
                  <a:pt x="6" y="82"/>
                  <a:pt x="8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0"/>
                  <a:pt x="15" y="80"/>
                  <a:pt x="15" y="80"/>
                </a:cubicBezTo>
                <a:cubicBezTo>
                  <a:pt x="15" y="79"/>
                  <a:pt x="16" y="78"/>
                  <a:pt x="17" y="78"/>
                </a:cubicBezTo>
                <a:cubicBezTo>
                  <a:pt x="18" y="78"/>
                  <a:pt x="19" y="79"/>
                  <a:pt x="19" y="80"/>
                </a:cubicBezTo>
                <a:cubicBezTo>
                  <a:pt x="19" y="82"/>
                  <a:pt x="19" y="82"/>
                  <a:pt x="19" y="82"/>
                </a:cubicBezTo>
                <a:cubicBezTo>
                  <a:pt x="30" y="82"/>
                  <a:pt x="30" y="82"/>
                  <a:pt x="30" y="82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79"/>
                  <a:pt x="31" y="78"/>
                  <a:pt x="32" y="78"/>
                </a:cubicBezTo>
                <a:cubicBezTo>
                  <a:pt x="33" y="78"/>
                  <a:pt x="34" y="79"/>
                  <a:pt x="34" y="80"/>
                </a:cubicBezTo>
                <a:cubicBezTo>
                  <a:pt x="34" y="82"/>
                  <a:pt x="34" y="82"/>
                  <a:pt x="34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9"/>
                  <a:pt x="46" y="78"/>
                  <a:pt x="47" y="78"/>
                </a:cubicBezTo>
                <a:cubicBezTo>
                  <a:pt x="48" y="78"/>
                  <a:pt x="49" y="79"/>
                  <a:pt x="49" y="80"/>
                </a:cubicBezTo>
                <a:cubicBezTo>
                  <a:pt x="49" y="82"/>
                  <a:pt x="49" y="82"/>
                  <a:pt x="49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79"/>
                  <a:pt x="61" y="78"/>
                  <a:pt x="62" y="78"/>
                </a:cubicBezTo>
                <a:cubicBezTo>
                  <a:pt x="63" y="78"/>
                  <a:pt x="64" y="79"/>
                  <a:pt x="64" y="80"/>
                </a:cubicBezTo>
                <a:cubicBezTo>
                  <a:pt x="64" y="82"/>
                  <a:pt x="64" y="82"/>
                  <a:pt x="64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0"/>
                  <a:pt x="75" y="80"/>
                  <a:pt x="75" y="80"/>
                </a:cubicBezTo>
                <a:cubicBezTo>
                  <a:pt x="75" y="79"/>
                  <a:pt x="76" y="78"/>
                  <a:pt x="77" y="78"/>
                </a:cubicBezTo>
                <a:cubicBezTo>
                  <a:pt x="78" y="78"/>
                  <a:pt x="79" y="79"/>
                  <a:pt x="79" y="80"/>
                </a:cubicBezTo>
                <a:cubicBezTo>
                  <a:pt x="79" y="82"/>
                  <a:pt x="79" y="82"/>
                  <a:pt x="79" y="82"/>
                </a:cubicBezTo>
                <a:cubicBezTo>
                  <a:pt x="90" y="82"/>
                  <a:pt x="90" y="82"/>
                  <a:pt x="90" y="82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1" y="78"/>
                  <a:pt x="92" y="78"/>
                </a:cubicBezTo>
                <a:cubicBezTo>
                  <a:pt x="93" y="78"/>
                  <a:pt x="94" y="79"/>
                  <a:pt x="94" y="80"/>
                </a:cubicBezTo>
                <a:cubicBezTo>
                  <a:pt x="94" y="82"/>
                  <a:pt x="94" y="82"/>
                  <a:pt x="94" y="82"/>
                </a:cubicBezTo>
                <a:cubicBezTo>
                  <a:pt x="105" y="82"/>
                  <a:pt x="105" y="82"/>
                  <a:pt x="105" y="82"/>
                </a:cubicBezTo>
                <a:cubicBezTo>
                  <a:pt x="105" y="80"/>
                  <a:pt x="105" y="80"/>
                  <a:pt x="105" y="80"/>
                </a:cubicBezTo>
                <a:cubicBezTo>
                  <a:pt x="105" y="79"/>
                  <a:pt x="106" y="78"/>
                  <a:pt x="107" y="78"/>
                </a:cubicBezTo>
                <a:cubicBezTo>
                  <a:pt x="108" y="78"/>
                  <a:pt x="109" y="79"/>
                  <a:pt x="109" y="80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4"/>
                  <a:pt x="118" y="86"/>
                  <a:pt x="116" y="86"/>
                </a:cubicBezTo>
                <a:close/>
                <a:moveTo>
                  <a:pt x="105" y="39"/>
                </a:moveTo>
                <a:cubicBezTo>
                  <a:pt x="105" y="73"/>
                  <a:pt x="105" y="73"/>
                  <a:pt x="105" y="73"/>
                </a:cubicBezTo>
                <a:cubicBezTo>
                  <a:pt x="105" y="74"/>
                  <a:pt x="104" y="74"/>
                  <a:pt x="103" y="74"/>
                </a:cubicBezTo>
                <a:cubicBezTo>
                  <a:pt x="102" y="74"/>
                  <a:pt x="101" y="74"/>
                  <a:pt x="101" y="7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38"/>
                  <a:pt x="102" y="37"/>
                  <a:pt x="103" y="37"/>
                </a:cubicBezTo>
                <a:cubicBezTo>
                  <a:pt x="104" y="37"/>
                  <a:pt x="105" y="38"/>
                  <a:pt x="105" y="39"/>
                </a:cubicBezTo>
                <a:close/>
                <a:moveTo>
                  <a:pt x="75" y="54"/>
                </a:moveTo>
                <a:cubicBezTo>
                  <a:pt x="75" y="73"/>
                  <a:pt x="75" y="73"/>
                  <a:pt x="75" y="73"/>
                </a:cubicBezTo>
                <a:cubicBezTo>
                  <a:pt x="75" y="74"/>
                  <a:pt x="74" y="74"/>
                  <a:pt x="73" y="74"/>
                </a:cubicBezTo>
                <a:cubicBezTo>
                  <a:pt x="72" y="74"/>
                  <a:pt x="71" y="74"/>
                  <a:pt x="71" y="73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3"/>
                  <a:pt x="72" y="52"/>
                  <a:pt x="73" y="52"/>
                </a:cubicBezTo>
                <a:cubicBezTo>
                  <a:pt x="74" y="52"/>
                  <a:pt x="75" y="53"/>
                  <a:pt x="75" y="54"/>
                </a:cubicBezTo>
                <a:close/>
                <a:moveTo>
                  <a:pt x="45" y="39"/>
                </a:moveTo>
                <a:cubicBezTo>
                  <a:pt x="45" y="73"/>
                  <a:pt x="45" y="73"/>
                  <a:pt x="45" y="73"/>
                </a:cubicBezTo>
                <a:cubicBezTo>
                  <a:pt x="45" y="74"/>
                  <a:pt x="44" y="74"/>
                  <a:pt x="43" y="74"/>
                </a:cubicBezTo>
                <a:cubicBezTo>
                  <a:pt x="42" y="74"/>
                  <a:pt x="42" y="74"/>
                  <a:pt x="42" y="73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8"/>
                  <a:pt x="42" y="37"/>
                  <a:pt x="43" y="37"/>
                </a:cubicBezTo>
                <a:cubicBezTo>
                  <a:pt x="44" y="37"/>
                  <a:pt x="45" y="38"/>
                  <a:pt x="45" y="39"/>
                </a:cubicBezTo>
                <a:close/>
                <a:moveTo>
                  <a:pt x="23" y="69"/>
                </a:moveTo>
                <a:cubicBezTo>
                  <a:pt x="23" y="76"/>
                  <a:pt x="23" y="76"/>
                  <a:pt x="23" y="76"/>
                </a:cubicBezTo>
                <a:cubicBezTo>
                  <a:pt x="23" y="77"/>
                  <a:pt x="22" y="78"/>
                  <a:pt x="21" y="78"/>
                </a:cubicBezTo>
                <a:cubicBezTo>
                  <a:pt x="20" y="78"/>
                  <a:pt x="19" y="77"/>
                  <a:pt x="19" y="76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8"/>
                  <a:pt x="20" y="67"/>
                  <a:pt x="21" y="67"/>
                </a:cubicBezTo>
                <a:cubicBezTo>
                  <a:pt x="22" y="67"/>
                  <a:pt x="23" y="68"/>
                  <a:pt x="23" y="69"/>
                </a:cubicBezTo>
                <a:close/>
                <a:moveTo>
                  <a:pt x="103" y="33"/>
                </a:moveTo>
                <a:cubicBezTo>
                  <a:pt x="102" y="33"/>
                  <a:pt x="101" y="33"/>
                  <a:pt x="100" y="33"/>
                </a:cubicBezTo>
                <a:cubicBezTo>
                  <a:pt x="78" y="45"/>
                  <a:pt x="78" y="45"/>
                  <a:pt x="78" y="45"/>
                </a:cubicBezTo>
                <a:cubicBezTo>
                  <a:pt x="77" y="47"/>
                  <a:pt x="76" y="48"/>
                  <a:pt x="73" y="48"/>
                </a:cubicBezTo>
                <a:cubicBezTo>
                  <a:pt x="71" y="48"/>
                  <a:pt x="69" y="47"/>
                  <a:pt x="68" y="44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7" y="57"/>
                  <a:pt x="27" y="58"/>
                </a:cubicBezTo>
                <a:cubicBezTo>
                  <a:pt x="27" y="61"/>
                  <a:pt x="24" y="63"/>
                  <a:pt x="21" y="63"/>
                </a:cubicBezTo>
                <a:cubicBezTo>
                  <a:pt x="18" y="63"/>
                  <a:pt x="15" y="61"/>
                  <a:pt x="15" y="58"/>
                </a:cubicBezTo>
                <a:cubicBezTo>
                  <a:pt x="15" y="55"/>
                  <a:pt x="17" y="53"/>
                  <a:pt x="20" y="52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5"/>
                  <a:pt x="38" y="25"/>
                  <a:pt x="38" y="24"/>
                </a:cubicBezTo>
                <a:cubicBezTo>
                  <a:pt x="38" y="21"/>
                  <a:pt x="40" y="18"/>
                  <a:pt x="43" y="18"/>
                </a:cubicBezTo>
                <a:cubicBezTo>
                  <a:pt x="46" y="18"/>
                  <a:pt x="48" y="20"/>
                  <a:pt x="49" y="23"/>
                </a:cubicBezTo>
                <a:cubicBezTo>
                  <a:pt x="71" y="38"/>
                  <a:pt x="71" y="38"/>
                  <a:pt x="71" y="38"/>
                </a:cubicBezTo>
                <a:cubicBezTo>
                  <a:pt x="72" y="37"/>
                  <a:pt x="73" y="37"/>
                  <a:pt x="73" y="37"/>
                </a:cubicBezTo>
                <a:cubicBezTo>
                  <a:pt x="74" y="37"/>
                  <a:pt x="75" y="37"/>
                  <a:pt x="76" y="38"/>
                </a:cubicBezTo>
                <a:cubicBezTo>
                  <a:pt x="98" y="26"/>
                  <a:pt x="98" y="26"/>
                  <a:pt x="98" y="26"/>
                </a:cubicBezTo>
                <a:cubicBezTo>
                  <a:pt x="99" y="24"/>
                  <a:pt x="101" y="22"/>
                  <a:pt x="103" y="22"/>
                </a:cubicBezTo>
                <a:cubicBezTo>
                  <a:pt x="106" y="22"/>
                  <a:pt x="109" y="25"/>
                  <a:pt x="109" y="28"/>
                </a:cubicBezTo>
                <a:cubicBezTo>
                  <a:pt x="109" y="31"/>
                  <a:pt x="106" y="33"/>
                  <a:pt x="103" y="33"/>
                </a:cubicBezTo>
                <a:close/>
                <a:moveTo>
                  <a:pt x="103" y="18"/>
                </a:moveTo>
                <a:cubicBezTo>
                  <a:pt x="102" y="18"/>
                  <a:pt x="101" y="18"/>
                  <a:pt x="101" y="17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3" y="0"/>
                </a:cubicBezTo>
                <a:cubicBezTo>
                  <a:pt x="104" y="0"/>
                  <a:pt x="105" y="1"/>
                  <a:pt x="105" y="2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18"/>
                  <a:pt x="104" y="18"/>
                  <a:pt x="103" y="18"/>
                </a:cubicBezTo>
                <a:close/>
                <a:moveTo>
                  <a:pt x="73" y="33"/>
                </a:moveTo>
                <a:cubicBezTo>
                  <a:pt x="72" y="33"/>
                  <a:pt x="71" y="33"/>
                  <a:pt x="71" y="3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2" y="0"/>
                  <a:pt x="73" y="0"/>
                </a:cubicBezTo>
                <a:cubicBezTo>
                  <a:pt x="74" y="0"/>
                  <a:pt x="75" y="1"/>
                  <a:pt x="75" y="2"/>
                </a:cubicBezTo>
                <a:cubicBezTo>
                  <a:pt x="75" y="32"/>
                  <a:pt x="75" y="32"/>
                  <a:pt x="75" y="32"/>
                </a:cubicBezTo>
                <a:cubicBezTo>
                  <a:pt x="75" y="33"/>
                  <a:pt x="74" y="33"/>
                  <a:pt x="73" y="33"/>
                </a:cubicBezTo>
                <a:close/>
                <a:moveTo>
                  <a:pt x="43" y="15"/>
                </a:moveTo>
                <a:cubicBezTo>
                  <a:pt x="42" y="15"/>
                  <a:pt x="42" y="14"/>
                  <a:pt x="42" y="1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4"/>
                  <a:pt x="44" y="15"/>
                  <a:pt x="43" y="15"/>
                </a:cubicBezTo>
                <a:close/>
                <a:moveTo>
                  <a:pt x="21" y="45"/>
                </a:moveTo>
                <a:cubicBezTo>
                  <a:pt x="20" y="45"/>
                  <a:pt x="19" y="44"/>
                  <a:pt x="19" y="4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20" y="0"/>
                  <a:pt x="21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4"/>
                  <a:pt x="22" y="45"/>
                  <a:pt x="21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F13A38-2F2F-4F03-BB74-F2EC6F78D063}"/>
              </a:ext>
            </a:extLst>
          </p:cNvPr>
          <p:cNvSpPr txBox="1"/>
          <p:nvPr/>
        </p:nvSpPr>
        <p:spPr>
          <a:xfrm>
            <a:off x="6348310" y="2600115"/>
            <a:ext cx="1085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30%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0976E8-3E15-4007-863D-39D2E6002A17}"/>
              </a:ext>
            </a:extLst>
          </p:cNvPr>
          <p:cNvSpPr txBox="1"/>
          <p:nvPr/>
        </p:nvSpPr>
        <p:spPr>
          <a:xfrm>
            <a:off x="4886889" y="2585601"/>
            <a:ext cx="1085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30%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0D666BC-A262-4331-8FE4-B2B82C97AB23}"/>
              </a:ext>
            </a:extLst>
          </p:cNvPr>
          <p:cNvSpPr txBox="1"/>
          <p:nvPr/>
        </p:nvSpPr>
        <p:spPr>
          <a:xfrm>
            <a:off x="5618549" y="3861634"/>
            <a:ext cx="1072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40%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1BD9BC-5715-D62B-ED54-F2333521764B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D2185CF-4635-4990-5390-4DB267803494}"/>
              </a:ext>
            </a:extLst>
          </p:cNvPr>
          <p:cNvSpPr txBox="1"/>
          <p:nvPr/>
        </p:nvSpPr>
        <p:spPr>
          <a:xfrm>
            <a:off x="11300845" y="6426876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18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EC1B03B-24F2-F80A-7E89-DA35AA97DCFE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AAFFCF8-E004-4C76-0AF4-B511C626A68F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427E1A0-6585-8137-8364-BE09678957B9}"/>
              </a:ext>
            </a:extLst>
          </p:cNvPr>
          <p:cNvSpPr txBox="1"/>
          <p:nvPr/>
        </p:nvSpPr>
        <p:spPr>
          <a:xfrm>
            <a:off x="3940205" y="1032569"/>
            <a:ext cx="4429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C08624-81B0-224B-28ED-4FA86522B5C0}"/>
              </a:ext>
            </a:extLst>
          </p:cNvPr>
          <p:cNvSpPr txBox="1"/>
          <p:nvPr/>
        </p:nvSpPr>
        <p:spPr>
          <a:xfrm>
            <a:off x="7778869" y="2513616"/>
            <a:ext cx="10855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6F647F-E70F-7F8B-7818-630651AC7F22}"/>
              </a:ext>
            </a:extLst>
          </p:cNvPr>
          <p:cNvSpPr/>
          <p:nvPr/>
        </p:nvSpPr>
        <p:spPr>
          <a:xfrm>
            <a:off x="7778869" y="2932064"/>
            <a:ext cx="3274356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BCFAE5-EF63-097D-DFA2-A8F0CCA82E5C}"/>
              </a:ext>
            </a:extLst>
          </p:cNvPr>
          <p:cNvSpPr txBox="1"/>
          <p:nvPr/>
        </p:nvSpPr>
        <p:spPr>
          <a:xfrm>
            <a:off x="3403449" y="2513616"/>
            <a:ext cx="10855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4D636A-E99D-CDBA-265E-CDD39906E164}"/>
              </a:ext>
            </a:extLst>
          </p:cNvPr>
          <p:cNvSpPr/>
          <p:nvPr/>
        </p:nvSpPr>
        <p:spPr>
          <a:xfrm>
            <a:off x="1220377" y="2932064"/>
            <a:ext cx="3274357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F4C5FF-73BD-62B2-8682-FB43ED022A21}"/>
              </a:ext>
            </a:extLst>
          </p:cNvPr>
          <p:cNvSpPr txBox="1"/>
          <p:nvPr/>
        </p:nvSpPr>
        <p:spPr>
          <a:xfrm>
            <a:off x="5510536" y="4991388"/>
            <a:ext cx="10855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46EF05-2D4D-79E0-E45F-ABBEA080A48C}"/>
              </a:ext>
            </a:extLst>
          </p:cNvPr>
          <p:cNvSpPr/>
          <p:nvPr/>
        </p:nvSpPr>
        <p:spPr>
          <a:xfrm>
            <a:off x="4327759" y="5409836"/>
            <a:ext cx="345111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CA29223-3B0F-D1B3-DEAA-4AFD985FC2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190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6390999-CA40-DAC6-C07F-06C130A53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77F641-79B5-4927-B349-053C6CECA3F4}"/>
              </a:ext>
            </a:extLst>
          </p:cNvPr>
          <p:cNvSpPr/>
          <p:nvPr/>
        </p:nvSpPr>
        <p:spPr>
          <a:xfrm>
            <a:off x="1052928" y="3688627"/>
            <a:ext cx="2015858" cy="1079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073C9D-FF90-4479-B499-4C5D487EF501}"/>
              </a:ext>
            </a:extLst>
          </p:cNvPr>
          <p:cNvSpPr/>
          <p:nvPr/>
        </p:nvSpPr>
        <p:spPr>
          <a:xfrm>
            <a:off x="3061692" y="3688627"/>
            <a:ext cx="2029806" cy="10799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B0959B-5C54-4FB9-9214-0C0BB2241ED6}"/>
              </a:ext>
            </a:extLst>
          </p:cNvPr>
          <p:cNvSpPr/>
          <p:nvPr/>
        </p:nvSpPr>
        <p:spPr>
          <a:xfrm>
            <a:off x="5084524" y="3688627"/>
            <a:ext cx="2015858" cy="1079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306E4B-E61A-4ADB-83AC-DEA053C25206}"/>
              </a:ext>
            </a:extLst>
          </p:cNvPr>
          <p:cNvSpPr/>
          <p:nvPr/>
        </p:nvSpPr>
        <p:spPr>
          <a:xfrm>
            <a:off x="7107356" y="3688627"/>
            <a:ext cx="2015858" cy="10799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74B5894-6771-44B6-BF60-86945B2C839F}"/>
              </a:ext>
            </a:extLst>
          </p:cNvPr>
          <p:cNvSpPr/>
          <p:nvPr/>
        </p:nvSpPr>
        <p:spPr>
          <a:xfrm>
            <a:off x="9123214" y="3688627"/>
            <a:ext cx="2015858" cy="1079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0F01584-D944-4262-A4D3-31FB4D04CDA9}"/>
              </a:ext>
            </a:extLst>
          </p:cNvPr>
          <p:cNvGrpSpPr/>
          <p:nvPr/>
        </p:nvGrpSpPr>
        <p:grpSpPr>
          <a:xfrm>
            <a:off x="1062867" y="2029770"/>
            <a:ext cx="2012893" cy="1639957"/>
            <a:chOff x="1051493" y="4214719"/>
            <a:chExt cx="2012893" cy="163995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20C2D82-BEF4-4652-81AD-5E67E9BEA9F2}"/>
                </a:ext>
              </a:extLst>
            </p:cNvPr>
            <p:cNvCxnSpPr/>
            <p:nvPr/>
          </p:nvCxnSpPr>
          <p:spPr>
            <a:xfrm>
              <a:off x="3064386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021BDE5-D0BD-4323-A07F-F897A993C9EC}"/>
                </a:ext>
              </a:extLst>
            </p:cNvPr>
            <p:cNvCxnSpPr/>
            <p:nvPr/>
          </p:nvCxnSpPr>
          <p:spPr>
            <a:xfrm>
              <a:off x="1428175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4E8CA86-4323-40EA-8F65-CDD26D3C3E1E}"/>
                </a:ext>
              </a:extLst>
            </p:cNvPr>
            <p:cNvCxnSpPr/>
            <p:nvPr/>
          </p:nvCxnSpPr>
          <p:spPr>
            <a:xfrm>
              <a:off x="1051493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C15B8C4-9B57-4067-9B0C-7FAF9E952559}"/>
              </a:ext>
            </a:extLst>
          </p:cNvPr>
          <p:cNvGrpSpPr/>
          <p:nvPr/>
        </p:nvGrpSpPr>
        <p:grpSpPr>
          <a:xfrm>
            <a:off x="3455866" y="2029770"/>
            <a:ext cx="1628658" cy="1639957"/>
            <a:chOff x="3458560" y="4214719"/>
            <a:chExt cx="1628658" cy="163995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2058C68-7528-43F7-896C-B9D9DB2AB44C}"/>
                </a:ext>
              </a:extLst>
            </p:cNvPr>
            <p:cNvCxnSpPr/>
            <p:nvPr/>
          </p:nvCxnSpPr>
          <p:spPr>
            <a:xfrm>
              <a:off x="5087218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D0FFBD6-211B-4403-87B1-1C06CCBB1EC9}"/>
                </a:ext>
              </a:extLst>
            </p:cNvPr>
            <p:cNvCxnSpPr/>
            <p:nvPr/>
          </p:nvCxnSpPr>
          <p:spPr>
            <a:xfrm>
              <a:off x="3458560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2B67E84-267C-47F3-A475-F49A8D45E6AB}"/>
              </a:ext>
            </a:extLst>
          </p:cNvPr>
          <p:cNvGrpSpPr/>
          <p:nvPr/>
        </p:nvGrpSpPr>
        <p:grpSpPr>
          <a:xfrm>
            <a:off x="5460396" y="2029770"/>
            <a:ext cx="1646960" cy="1639957"/>
            <a:chOff x="5463090" y="4214719"/>
            <a:chExt cx="1646960" cy="1639957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7594145-3D1E-4C97-AC78-6AAA55168C39}"/>
                </a:ext>
              </a:extLst>
            </p:cNvPr>
            <p:cNvCxnSpPr/>
            <p:nvPr/>
          </p:nvCxnSpPr>
          <p:spPr>
            <a:xfrm>
              <a:off x="7110050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2B7AF75-48F5-4787-980D-5D93669853B5}"/>
                </a:ext>
              </a:extLst>
            </p:cNvPr>
            <p:cNvCxnSpPr/>
            <p:nvPr/>
          </p:nvCxnSpPr>
          <p:spPr>
            <a:xfrm>
              <a:off x="5463090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177181-FAFC-421D-A25C-926363C75440}"/>
              </a:ext>
            </a:extLst>
          </p:cNvPr>
          <p:cNvGrpSpPr/>
          <p:nvPr/>
        </p:nvGrpSpPr>
        <p:grpSpPr>
          <a:xfrm>
            <a:off x="7490781" y="2029770"/>
            <a:ext cx="1632433" cy="1639957"/>
            <a:chOff x="7493475" y="4214719"/>
            <a:chExt cx="1632433" cy="163995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A977C18-0DD3-4470-BB2A-F8B0895109D9}"/>
                </a:ext>
              </a:extLst>
            </p:cNvPr>
            <p:cNvCxnSpPr/>
            <p:nvPr/>
          </p:nvCxnSpPr>
          <p:spPr>
            <a:xfrm>
              <a:off x="9125908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CBB5A4C-7E48-4931-83C9-17D90174D72B}"/>
                </a:ext>
              </a:extLst>
            </p:cNvPr>
            <p:cNvCxnSpPr/>
            <p:nvPr/>
          </p:nvCxnSpPr>
          <p:spPr>
            <a:xfrm>
              <a:off x="7493475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428D922-ED64-4143-A7D2-5FBFB19B8385}"/>
              </a:ext>
            </a:extLst>
          </p:cNvPr>
          <p:cNvGrpSpPr/>
          <p:nvPr/>
        </p:nvGrpSpPr>
        <p:grpSpPr>
          <a:xfrm>
            <a:off x="9539233" y="2029770"/>
            <a:ext cx="1581747" cy="1639957"/>
            <a:chOff x="9541927" y="4214719"/>
            <a:chExt cx="1581747" cy="1639957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1B25D95-B7D1-436F-BC4D-FD0FAE15BF50}"/>
                </a:ext>
              </a:extLst>
            </p:cNvPr>
            <p:cNvCxnSpPr/>
            <p:nvPr/>
          </p:nvCxnSpPr>
          <p:spPr>
            <a:xfrm>
              <a:off x="11123674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753657B-B46F-4BCA-B647-15D0A3EB4138}"/>
                </a:ext>
              </a:extLst>
            </p:cNvPr>
            <p:cNvCxnSpPr/>
            <p:nvPr/>
          </p:nvCxnSpPr>
          <p:spPr>
            <a:xfrm>
              <a:off x="9541927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01BBD7F-1393-48AA-ACF9-1C6E3B0BA82D}"/>
              </a:ext>
            </a:extLst>
          </p:cNvPr>
          <p:cNvGrpSpPr/>
          <p:nvPr/>
        </p:nvGrpSpPr>
        <p:grpSpPr>
          <a:xfrm>
            <a:off x="1794108" y="2235866"/>
            <a:ext cx="554997" cy="554997"/>
            <a:chOff x="3175" y="4763"/>
            <a:chExt cx="6792913" cy="6792912"/>
          </a:xfrm>
          <a:solidFill>
            <a:schemeClr val="accent1"/>
          </a:solidFill>
        </p:grpSpPr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02B2A68B-EF2C-4C89-8044-B8664ECD32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4763"/>
              <a:ext cx="6792913" cy="6792912"/>
            </a:xfrm>
            <a:custGeom>
              <a:avLst/>
              <a:gdLst>
                <a:gd name="T0" fmla="*/ 904 w 1808"/>
                <a:gd name="T1" fmla="*/ 1808 h 1808"/>
                <a:gd name="T2" fmla="*/ 723 w 1808"/>
                <a:gd name="T3" fmla="*/ 1627 h 1808"/>
                <a:gd name="T4" fmla="*/ 723 w 1808"/>
                <a:gd name="T5" fmla="*/ 1604 h 1808"/>
                <a:gd name="T6" fmla="*/ 204 w 1808"/>
                <a:gd name="T7" fmla="*/ 1085 h 1808"/>
                <a:gd name="T8" fmla="*/ 181 w 1808"/>
                <a:gd name="T9" fmla="*/ 1085 h 1808"/>
                <a:gd name="T10" fmla="*/ 0 w 1808"/>
                <a:gd name="T11" fmla="*/ 904 h 1808"/>
                <a:gd name="T12" fmla="*/ 181 w 1808"/>
                <a:gd name="T13" fmla="*/ 723 h 1808"/>
                <a:gd name="T14" fmla="*/ 204 w 1808"/>
                <a:gd name="T15" fmla="*/ 723 h 1808"/>
                <a:gd name="T16" fmla="*/ 723 w 1808"/>
                <a:gd name="T17" fmla="*/ 204 h 1808"/>
                <a:gd name="T18" fmla="*/ 723 w 1808"/>
                <a:gd name="T19" fmla="*/ 181 h 1808"/>
                <a:gd name="T20" fmla="*/ 904 w 1808"/>
                <a:gd name="T21" fmla="*/ 0 h 1808"/>
                <a:gd name="T22" fmla="*/ 1085 w 1808"/>
                <a:gd name="T23" fmla="*/ 181 h 1808"/>
                <a:gd name="T24" fmla="*/ 1085 w 1808"/>
                <a:gd name="T25" fmla="*/ 204 h 1808"/>
                <a:gd name="T26" fmla="*/ 1604 w 1808"/>
                <a:gd name="T27" fmla="*/ 723 h 1808"/>
                <a:gd name="T28" fmla="*/ 1627 w 1808"/>
                <a:gd name="T29" fmla="*/ 723 h 1808"/>
                <a:gd name="T30" fmla="*/ 1808 w 1808"/>
                <a:gd name="T31" fmla="*/ 904 h 1808"/>
                <a:gd name="T32" fmla="*/ 1627 w 1808"/>
                <a:gd name="T33" fmla="*/ 1085 h 1808"/>
                <a:gd name="T34" fmla="*/ 1604 w 1808"/>
                <a:gd name="T35" fmla="*/ 1085 h 1808"/>
                <a:gd name="T36" fmla="*/ 1085 w 1808"/>
                <a:gd name="T37" fmla="*/ 1604 h 1808"/>
                <a:gd name="T38" fmla="*/ 1085 w 1808"/>
                <a:gd name="T39" fmla="*/ 1627 h 1808"/>
                <a:gd name="T40" fmla="*/ 904 w 1808"/>
                <a:gd name="T41" fmla="*/ 1808 h 1808"/>
                <a:gd name="T42" fmla="*/ 181 w 1808"/>
                <a:gd name="T43" fmla="*/ 844 h 1808"/>
                <a:gd name="T44" fmla="*/ 121 w 1808"/>
                <a:gd name="T45" fmla="*/ 904 h 1808"/>
                <a:gd name="T46" fmla="*/ 181 w 1808"/>
                <a:gd name="T47" fmla="*/ 964 h 1808"/>
                <a:gd name="T48" fmla="*/ 252 w 1808"/>
                <a:gd name="T49" fmla="*/ 964 h 1808"/>
                <a:gd name="T50" fmla="*/ 312 w 1808"/>
                <a:gd name="T51" fmla="*/ 1014 h 1808"/>
                <a:gd name="T52" fmla="*/ 794 w 1808"/>
                <a:gd name="T53" fmla="*/ 1496 h 1808"/>
                <a:gd name="T54" fmla="*/ 844 w 1808"/>
                <a:gd name="T55" fmla="*/ 1555 h 1808"/>
                <a:gd name="T56" fmla="*/ 844 w 1808"/>
                <a:gd name="T57" fmla="*/ 1627 h 1808"/>
                <a:gd name="T58" fmla="*/ 904 w 1808"/>
                <a:gd name="T59" fmla="*/ 1687 h 1808"/>
                <a:gd name="T60" fmla="*/ 964 w 1808"/>
                <a:gd name="T61" fmla="*/ 1627 h 1808"/>
                <a:gd name="T62" fmla="*/ 964 w 1808"/>
                <a:gd name="T63" fmla="*/ 1555 h 1808"/>
                <a:gd name="T64" fmla="*/ 1014 w 1808"/>
                <a:gd name="T65" fmla="*/ 1496 h 1808"/>
                <a:gd name="T66" fmla="*/ 1496 w 1808"/>
                <a:gd name="T67" fmla="*/ 1014 h 1808"/>
                <a:gd name="T68" fmla="*/ 1555 w 1808"/>
                <a:gd name="T69" fmla="*/ 964 h 1808"/>
                <a:gd name="T70" fmla="*/ 1627 w 1808"/>
                <a:gd name="T71" fmla="*/ 964 h 1808"/>
                <a:gd name="T72" fmla="*/ 1687 w 1808"/>
                <a:gd name="T73" fmla="*/ 904 h 1808"/>
                <a:gd name="T74" fmla="*/ 1627 w 1808"/>
                <a:gd name="T75" fmla="*/ 844 h 1808"/>
                <a:gd name="T76" fmla="*/ 1555 w 1808"/>
                <a:gd name="T77" fmla="*/ 844 h 1808"/>
                <a:gd name="T78" fmla="*/ 1496 w 1808"/>
                <a:gd name="T79" fmla="*/ 794 h 1808"/>
                <a:gd name="T80" fmla="*/ 1014 w 1808"/>
                <a:gd name="T81" fmla="*/ 312 h 1808"/>
                <a:gd name="T82" fmla="*/ 964 w 1808"/>
                <a:gd name="T83" fmla="*/ 253 h 1808"/>
                <a:gd name="T84" fmla="*/ 964 w 1808"/>
                <a:gd name="T85" fmla="*/ 181 h 1808"/>
                <a:gd name="T86" fmla="*/ 904 w 1808"/>
                <a:gd name="T87" fmla="*/ 121 h 1808"/>
                <a:gd name="T88" fmla="*/ 844 w 1808"/>
                <a:gd name="T89" fmla="*/ 181 h 1808"/>
                <a:gd name="T90" fmla="*/ 844 w 1808"/>
                <a:gd name="T91" fmla="*/ 253 h 1808"/>
                <a:gd name="T92" fmla="*/ 794 w 1808"/>
                <a:gd name="T93" fmla="*/ 312 h 1808"/>
                <a:gd name="T94" fmla="*/ 312 w 1808"/>
                <a:gd name="T95" fmla="*/ 794 h 1808"/>
                <a:gd name="T96" fmla="*/ 252 w 1808"/>
                <a:gd name="T97" fmla="*/ 844 h 1808"/>
                <a:gd name="T98" fmla="*/ 181 w 1808"/>
                <a:gd name="T99" fmla="*/ 844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08" h="1808">
                  <a:moveTo>
                    <a:pt x="904" y="1808"/>
                  </a:moveTo>
                  <a:cubicBezTo>
                    <a:pt x="804" y="1808"/>
                    <a:pt x="723" y="1727"/>
                    <a:pt x="723" y="1627"/>
                  </a:cubicBezTo>
                  <a:cubicBezTo>
                    <a:pt x="723" y="1604"/>
                    <a:pt x="723" y="1604"/>
                    <a:pt x="723" y="1604"/>
                  </a:cubicBezTo>
                  <a:cubicBezTo>
                    <a:pt x="470" y="1538"/>
                    <a:pt x="270" y="1338"/>
                    <a:pt x="204" y="1085"/>
                  </a:cubicBezTo>
                  <a:cubicBezTo>
                    <a:pt x="181" y="1085"/>
                    <a:pt x="181" y="1085"/>
                    <a:pt x="181" y="1085"/>
                  </a:cubicBezTo>
                  <a:cubicBezTo>
                    <a:pt x="81" y="1085"/>
                    <a:pt x="0" y="1004"/>
                    <a:pt x="0" y="904"/>
                  </a:cubicBezTo>
                  <a:cubicBezTo>
                    <a:pt x="0" y="804"/>
                    <a:pt x="81" y="723"/>
                    <a:pt x="181" y="723"/>
                  </a:cubicBezTo>
                  <a:cubicBezTo>
                    <a:pt x="204" y="723"/>
                    <a:pt x="204" y="723"/>
                    <a:pt x="204" y="723"/>
                  </a:cubicBezTo>
                  <a:cubicBezTo>
                    <a:pt x="270" y="470"/>
                    <a:pt x="470" y="270"/>
                    <a:pt x="723" y="204"/>
                  </a:cubicBezTo>
                  <a:cubicBezTo>
                    <a:pt x="723" y="181"/>
                    <a:pt x="723" y="181"/>
                    <a:pt x="723" y="181"/>
                  </a:cubicBezTo>
                  <a:cubicBezTo>
                    <a:pt x="723" y="81"/>
                    <a:pt x="804" y="0"/>
                    <a:pt x="904" y="0"/>
                  </a:cubicBezTo>
                  <a:cubicBezTo>
                    <a:pt x="1004" y="0"/>
                    <a:pt x="1085" y="81"/>
                    <a:pt x="1085" y="181"/>
                  </a:cubicBezTo>
                  <a:cubicBezTo>
                    <a:pt x="1085" y="204"/>
                    <a:pt x="1085" y="204"/>
                    <a:pt x="1085" y="204"/>
                  </a:cubicBezTo>
                  <a:cubicBezTo>
                    <a:pt x="1338" y="270"/>
                    <a:pt x="1538" y="470"/>
                    <a:pt x="1604" y="723"/>
                  </a:cubicBezTo>
                  <a:cubicBezTo>
                    <a:pt x="1627" y="723"/>
                    <a:pt x="1627" y="723"/>
                    <a:pt x="1627" y="723"/>
                  </a:cubicBezTo>
                  <a:cubicBezTo>
                    <a:pt x="1727" y="723"/>
                    <a:pt x="1808" y="804"/>
                    <a:pt x="1808" y="904"/>
                  </a:cubicBezTo>
                  <a:cubicBezTo>
                    <a:pt x="1808" y="1004"/>
                    <a:pt x="1727" y="1085"/>
                    <a:pt x="1627" y="1085"/>
                  </a:cubicBezTo>
                  <a:cubicBezTo>
                    <a:pt x="1604" y="1085"/>
                    <a:pt x="1604" y="1085"/>
                    <a:pt x="1604" y="1085"/>
                  </a:cubicBezTo>
                  <a:cubicBezTo>
                    <a:pt x="1538" y="1338"/>
                    <a:pt x="1338" y="1538"/>
                    <a:pt x="1085" y="1604"/>
                  </a:cubicBezTo>
                  <a:cubicBezTo>
                    <a:pt x="1085" y="1627"/>
                    <a:pt x="1085" y="1627"/>
                    <a:pt x="1085" y="1627"/>
                  </a:cubicBezTo>
                  <a:cubicBezTo>
                    <a:pt x="1085" y="1727"/>
                    <a:pt x="1004" y="1808"/>
                    <a:pt x="904" y="1808"/>
                  </a:cubicBezTo>
                  <a:close/>
                  <a:moveTo>
                    <a:pt x="181" y="844"/>
                  </a:moveTo>
                  <a:cubicBezTo>
                    <a:pt x="148" y="844"/>
                    <a:pt x="121" y="871"/>
                    <a:pt x="121" y="904"/>
                  </a:cubicBezTo>
                  <a:cubicBezTo>
                    <a:pt x="121" y="937"/>
                    <a:pt x="148" y="964"/>
                    <a:pt x="181" y="964"/>
                  </a:cubicBezTo>
                  <a:cubicBezTo>
                    <a:pt x="252" y="964"/>
                    <a:pt x="252" y="964"/>
                    <a:pt x="252" y="964"/>
                  </a:cubicBezTo>
                  <a:cubicBezTo>
                    <a:pt x="282" y="964"/>
                    <a:pt x="307" y="985"/>
                    <a:pt x="312" y="1014"/>
                  </a:cubicBezTo>
                  <a:cubicBezTo>
                    <a:pt x="357" y="1257"/>
                    <a:pt x="551" y="1451"/>
                    <a:pt x="794" y="1496"/>
                  </a:cubicBezTo>
                  <a:cubicBezTo>
                    <a:pt x="823" y="1501"/>
                    <a:pt x="844" y="1526"/>
                    <a:pt x="844" y="1555"/>
                  </a:cubicBezTo>
                  <a:cubicBezTo>
                    <a:pt x="844" y="1627"/>
                    <a:pt x="844" y="1627"/>
                    <a:pt x="844" y="1627"/>
                  </a:cubicBezTo>
                  <a:cubicBezTo>
                    <a:pt x="844" y="1660"/>
                    <a:pt x="871" y="1687"/>
                    <a:pt x="904" y="1687"/>
                  </a:cubicBezTo>
                  <a:cubicBezTo>
                    <a:pt x="937" y="1687"/>
                    <a:pt x="964" y="1660"/>
                    <a:pt x="964" y="1627"/>
                  </a:cubicBezTo>
                  <a:cubicBezTo>
                    <a:pt x="964" y="1555"/>
                    <a:pt x="964" y="1555"/>
                    <a:pt x="964" y="1555"/>
                  </a:cubicBezTo>
                  <a:cubicBezTo>
                    <a:pt x="964" y="1526"/>
                    <a:pt x="985" y="1501"/>
                    <a:pt x="1014" y="1496"/>
                  </a:cubicBezTo>
                  <a:cubicBezTo>
                    <a:pt x="1257" y="1451"/>
                    <a:pt x="1451" y="1257"/>
                    <a:pt x="1496" y="1014"/>
                  </a:cubicBezTo>
                  <a:cubicBezTo>
                    <a:pt x="1501" y="985"/>
                    <a:pt x="1526" y="964"/>
                    <a:pt x="1555" y="964"/>
                  </a:cubicBezTo>
                  <a:cubicBezTo>
                    <a:pt x="1627" y="964"/>
                    <a:pt x="1627" y="964"/>
                    <a:pt x="1627" y="964"/>
                  </a:cubicBezTo>
                  <a:cubicBezTo>
                    <a:pt x="1660" y="964"/>
                    <a:pt x="1687" y="937"/>
                    <a:pt x="1687" y="904"/>
                  </a:cubicBezTo>
                  <a:cubicBezTo>
                    <a:pt x="1687" y="871"/>
                    <a:pt x="1660" y="844"/>
                    <a:pt x="1627" y="844"/>
                  </a:cubicBezTo>
                  <a:cubicBezTo>
                    <a:pt x="1555" y="844"/>
                    <a:pt x="1555" y="844"/>
                    <a:pt x="1555" y="844"/>
                  </a:cubicBezTo>
                  <a:cubicBezTo>
                    <a:pt x="1526" y="844"/>
                    <a:pt x="1501" y="823"/>
                    <a:pt x="1496" y="794"/>
                  </a:cubicBezTo>
                  <a:cubicBezTo>
                    <a:pt x="1451" y="551"/>
                    <a:pt x="1257" y="357"/>
                    <a:pt x="1014" y="312"/>
                  </a:cubicBezTo>
                  <a:cubicBezTo>
                    <a:pt x="985" y="307"/>
                    <a:pt x="964" y="282"/>
                    <a:pt x="964" y="253"/>
                  </a:cubicBezTo>
                  <a:cubicBezTo>
                    <a:pt x="964" y="181"/>
                    <a:pt x="964" y="181"/>
                    <a:pt x="964" y="181"/>
                  </a:cubicBezTo>
                  <a:cubicBezTo>
                    <a:pt x="964" y="148"/>
                    <a:pt x="937" y="121"/>
                    <a:pt x="904" y="121"/>
                  </a:cubicBezTo>
                  <a:cubicBezTo>
                    <a:pt x="871" y="121"/>
                    <a:pt x="844" y="148"/>
                    <a:pt x="844" y="181"/>
                  </a:cubicBezTo>
                  <a:cubicBezTo>
                    <a:pt x="844" y="253"/>
                    <a:pt x="844" y="253"/>
                    <a:pt x="844" y="253"/>
                  </a:cubicBezTo>
                  <a:cubicBezTo>
                    <a:pt x="844" y="282"/>
                    <a:pt x="823" y="307"/>
                    <a:pt x="794" y="312"/>
                  </a:cubicBezTo>
                  <a:cubicBezTo>
                    <a:pt x="551" y="357"/>
                    <a:pt x="357" y="551"/>
                    <a:pt x="312" y="794"/>
                  </a:cubicBezTo>
                  <a:cubicBezTo>
                    <a:pt x="307" y="823"/>
                    <a:pt x="282" y="844"/>
                    <a:pt x="252" y="844"/>
                  </a:cubicBezTo>
                  <a:lnTo>
                    <a:pt x="181" y="8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76806A9D-0C7E-4370-8178-DE4B135464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5825" y="2157413"/>
              <a:ext cx="2487613" cy="2487612"/>
            </a:xfrm>
            <a:custGeom>
              <a:avLst/>
              <a:gdLst>
                <a:gd name="T0" fmla="*/ 331 w 662"/>
                <a:gd name="T1" fmla="*/ 662 h 662"/>
                <a:gd name="T2" fmla="*/ 0 w 662"/>
                <a:gd name="T3" fmla="*/ 331 h 662"/>
                <a:gd name="T4" fmla="*/ 331 w 662"/>
                <a:gd name="T5" fmla="*/ 0 h 662"/>
                <a:gd name="T6" fmla="*/ 662 w 662"/>
                <a:gd name="T7" fmla="*/ 331 h 662"/>
                <a:gd name="T8" fmla="*/ 331 w 662"/>
                <a:gd name="T9" fmla="*/ 662 h 662"/>
                <a:gd name="T10" fmla="*/ 331 w 662"/>
                <a:gd name="T11" fmla="*/ 60 h 662"/>
                <a:gd name="T12" fmla="*/ 60 w 662"/>
                <a:gd name="T13" fmla="*/ 331 h 662"/>
                <a:gd name="T14" fmla="*/ 331 w 662"/>
                <a:gd name="T15" fmla="*/ 602 h 662"/>
                <a:gd name="T16" fmla="*/ 602 w 662"/>
                <a:gd name="T17" fmla="*/ 331 h 662"/>
                <a:gd name="T18" fmla="*/ 331 w 662"/>
                <a:gd name="T19" fmla="*/ 6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2" h="662">
                  <a:moveTo>
                    <a:pt x="331" y="662"/>
                  </a:moveTo>
                  <a:cubicBezTo>
                    <a:pt x="148" y="662"/>
                    <a:pt x="0" y="514"/>
                    <a:pt x="0" y="331"/>
                  </a:cubicBezTo>
                  <a:cubicBezTo>
                    <a:pt x="0" y="148"/>
                    <a:pt x="148" y="0"/>
                    <a:pt x="331" y="0"/>
                  </a:cubicBezTo>
                  <a:cubicBezTo>
                    <a:pt x="514" y="0"/>
                    <a:pt x="662" y="148"/>
                    <a:pt x="662" y="331"/>
                  </a:cubicBezTo>
                  <a:cubicBezTo>
                    <a:pt x="662" y="514"/>
                    <a:pt x="514" y="662"/>
                    <a:pt x="331" y="662"/>
                  </a:cubicBezTo>
                  <a:close/>
                  <a:moveTo>
                    <a:pt x="331" y="60"/>
                  </a:moveTo>
                  <a:cubicBezTo>
                    <a:pt x="182" y="60"/>
                    <a:pt x="60" y="182"/>
                    <a:pt x="60" y="331"/>
                  </a:cubicBezTo>
                  <a:cubicBezTo>
                    <a:pt x="60" y="480"/>
                    <a:pt x="182" y="602"/>
                    <a:pt x="331" y="602"/>
                  </a:cubicBezTo>
                  <a:cubicBezTo>
                    <a:pt x="480" y="602"/>
                    <a:pt x="602" y="480"/>
                    <a:pt x="602" y="331"/>
                  </a:cubicBezTo>
                  <a:cubicBezTo>
                    <a:pt x="602" y="182"/>
                    <a:pt x="480" y="60"/>
                    <a:pt x="33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30" name="Freeform 15">
            <a:extLst>
              <a:ext uri="{FF2B5EF4-FFF2-40B4-BE49-F238E27FC236}">
                <a16:creationId xmlns:a16="http://schemas.microsoft.com/office/drawing/2014/main" id="{56030988-771D-40CA-878C-A8B2D61C8F8C}"/>
              </a:ext>
            </a:extLst>
          </p:cNvPr>
          <p:cNvSpPr>
            <a:spLocks noEditPoints="1"/>
          </p:cNvSpPr>
          <p:nvPr/>
        </p:nvSpPr>
        <p:spPr bwMode="auto">
          <a:xfrm>
            <a:off x="3710511" y="2235866"/>
            <a:ext cx="725194" cy="554998"/>
          </a:xfrm>
          <a:custGeom>
            <a:avLst/>
            <a:gdLst>
              <a:gd name="T0" fmla="*/ 2181 w 2472"/>
              <a:gd name="T1" fmla="*/ 0 h 1891"/>
              <a:gd name="T2" fmla="*/ 1891 w 2472"/>
              <a:gd name="T3" fmla="*/ 291 h 1891"/>
              <a:gd name="T4" fmla="*/ 1992 w 2472"/>
              <a:gd name="T5" fmla="*/ 509 h 1891"/>
              <a:gd name="T6" fmla="*/ 1638 w 2472"/>
              <a:gd name="T7" fmla="*/ 1040 h 1891"/>
              <a:gd name="T8" fmla="*/ 1527 w 2472"/>
              <a:gd name="T9" fmla="*/ 1018 h 1891"/>
              <a:gd name="T10" fmla="*/ 1271 w 2472"/>
              <a:gd name="T11" fmla="*/ 1172 h 1891"/>
              <a:gd name="T12" fmla="*/ 1070 w 2472"/>
              <a:gd name="T13" fmla="*/ 1051 h 1891"/>
              <a:gd name="T14" fmla="*/ 1090 w 2472"/>
              <a:gd name="T15" fmla="*/ 946 h 1891"/>
              <a:gd name="T16" fmla="*/ 799 w 2472"/>
              <a:gd name="T17" fmla="*/ 656 h 1891"/>
              <a:gd name="T18" fmla="*/ 508 w 2472"/>
              <a:gd name="T19" fmla="*/ 946 h 1891"/>
              <a:gd name="T20" fmla="*/ 608 w 2472"/>
              <a:gd name="T21" fmla="*/ 1163 h 1891"/>
              <a:gd name="T22" fmla="*/ 457 w 2472"/>
              <a:gd name="T23" fmla="*/ 1364 h 1891"/>
              <a:gd name="T24" fmla="*/ 290 w 2472"/>
              <a:gd name="T25" fmla="*/ 1309 h 1891"/>
              <a:gd name="T26" fmla="*/ 0 w 2472"/>
              <a:gd name="T27" fmla="*/ 1600 h 1891"/>
              <a:gd name="T28" fmla="*/ 290 w 2472"/>
              <a:gd name="T29" fmla="*/ 1891 h 1891"/>
              <a:gd name="T30" fmla="*/ 579 w 2472"/>
              <a:gd name="T31" fmla="*/ 1600 h 1891"/>
              <a:gd name="T32" fmla="*/ 511 w 2472"/>
              <a:gd name="T33" fmla="*/ 1415 h 1891"/>
              <a:gd name="T34" fmla="*/ 669 w 2472"/>
              <a:gd name="T35" fmla="*/ 1204 h 1891"/>
              <a:gd name="T36" fmla="*/ 799 w 2472"/>
              <a:gd name="T37" fmla="*/ 1236 h 1891"/>
              <a:gd name="T38" fmla="*/ 1035 w 2472"/>
              <a:gd name="T39" fmla="*/ 1115 h 1891"/>
              <a:gd name="T40" fmla="*/ 1244 w 2472"/>
              <a:gd name="T41" fmla="*/ 1241 h 1891"/>
              <a:gd name="T42" fmla="*/ 1235 w 2472"/>
              <a:gd name="T43" fmla="*/ 1309 h 1891"/>
              <a:gd name="T44" fmla="*/ 1527 w 2472"/>
              <a:gd name="T45" fmla="*/ 1600 h 1891"/>
              <a:gd name="T46" fmla="*/ 1818 w 2472"/>
              <a:gd name="T47" fmla="*/ 1309 h 1891"/>
              <a:gd name="T48" fmla="*/ 1700 w 2472"/>
              <a:gd name="T49" fmla="*/ 1077 h 1891"/>
              <a:gd name="T50" fmla="*/ 2052 w 2472"/>
              <a:gd name="T51" fmla="*/ 550 h 1891"/>
              <a:gd name="T52" fmla="*/ 2181 w 2472"/>
              <a:gd name="T53" fmla="*/ 582 h 1891"/>
              <a:gd name="T54" fmla="*/ 2472 w 2472"/>
              <a:gd name="T55" fmla="*/ 291 h 1891"/>
              <a:gd name="T56" fmla="*/ 2181 w 2472"/>
              <a:gd name="T57" fmla="*/ 0 h 1891"/>
              <a:gd name="T58" fmla="*/ 290 w 2472"/>
              <a:gd name="T59" fmla="*/ 1746 h 1891"/>
              <a:gd name="T60" fmla="*/ 145 w 2472"/>
              <a:gd name="T61" fmla="*/ 1600 h 1891"/>
              <a:gd name="T62" fmla="*/ 290 w 2472"/>
              <a:gd name="T63" fmla="*/ 1455 h 1891"/>
              <a:gd name="T64" fmla="*/ 434 w 2472"/>
              <a:gd name="T65" fmla="*/ 1600 h 1891"/>
              <a:gd name="T66" fmla="*/ 290 w 2472"/>
              <a:gd name="T67" fmla="*/ 1746 h 1891"/>
              <a:gd name="T68" fmla="*/ 799 w 2472"/>
              <a:gd name="T69" fmla="*/ 1091 h 1891"/>
              <a:gd name="T70" fmla="*/ 653 w 2472"/>
              <a:gd name="T71" fmla="*/ 946 h 1891"/>
              <a:gd name="T72" fmla="*/ 799 w 2472"/>
              <a:gd name="T73" fmla="*/ 801 h 1891"/>
              <a:gd name="T74" fmla="*/ 945 w 2472"/>
              <a:gd name="T75" fmla="*/ 946 h 1891"/>
              <a:gd name="T76" fmla="*/ 799 w 2472"/>
              <a:gd name="T77" fmla="*/ 1091 h 1891"/>
              <a:gd name="T78" fmla="*/ 1527 w 2472"/>
              <a:gd name="T79" fmla="*/ 1454 h 1891"/>
              <a:gd name="T80" fmla="*/ 1381 w 2472"/>
              <a:gd name="T81" fmla="*/ 1309 h 1891"/>
              <a:gd name="T82" fmla="*/ 1527 w 2472"/>
              <a:gd name="T83" fmla="*/ 1164 h 1891"/>
              <a:gd name="T84" fmla="*/ 1672 w 2472"/>
              <a:gd name="T85" fmla="*/ 1309 h 1891"/>
              <a:gd name="T86" fmla="*/ 1527 w 2472"/>
              <a:gd name="T87" fmla="*/ 1454 h 1891"/>
              <a:gd name="T88" fmla="*/ 2181 w 2472"/>
              <a:gd name="T89" fmla="*/ 436 h 1891"/>
              <a:gd name="T90" fmla="*/ 2037 w 2472"/>
              <a:gd name="T91" fmla="*/ 291 h 1891"/>
              <a:gd name="T92" fmla="*/ 2181 w 2472"/>
              <a:gd name="T93" fmla="*/ 145 h 1891"/>
              <a:gd name="T94" fmla="*/ 2326 w 2472"/>
              <a:gd name="T95" fmla="*/ 291 h 1891"/>
              <a:gd name="T96" fmla="*/ 2181 w 2472"/>
              <a:gd name="T97" fmla="*/ 436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72" h="1891">
                <a:moveTo>
                  <a:pt x="2181" y="0"/>
                </a:moveTo>
                <a:cubicBezTo>
                  <a:pt x="2021" y="0"/>
                  <a:pt x="1891" y="130"/>
                  <a:pt x="1891" y="291"/>
                </a:cubicBezTo>
                <a:cubicBezTo>
                  <a:pt x="1891" y="378"/>
                  <a:pt x="1931" y="456"/>
                  <a:pt x="1992" y="509"/>
                </a:cubicBezTo>
                <a:cubicBezTo>
                  <a:pt x="1638" y="1040"/>
                  <a:pt x="1638" y="1040"/>
                  <a:pt x="1638" y="1040"/>
                </a:cubicBezTo>
                <a:cubicBezTo>
                  <a:pt x="1603" y="1026"/>
                  <a:pt x="1566" y="1018"/>
                  <a:pt x="1527" y="1018"/>
                </a:cubicBezTo>
                <a:cubicBezTo>
                  <a:pt x="1416" y="1018"/>
                  <a:pt x="1321" y="1081"/>
                  <a:pt x="1271" y="1172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82" y="1018"/>
                  <a:pt x="1090" y="983"/>
                  <a:pt x="1090" y="946"/>
                </a:cubicBezTo>
                <a:cubicBezTo>
                  <a:pt x="1090" y="786"/>
                  <a:pt x="959" y="656"/>
                  <a:pt x="799" y="656"/>
                </a:cubicBezTo>
                <a:cubicBezTo>
                  <a:pt x="638" y="656"/>
                  <a:pt x="508" y="786"/>
                  <a:pt x="508" y="946"/>
                </a:cubicBezTo>
                <a:cubicBezTo>
                  <a:pt x="508" y="1033"/>
                  <a:pt x="547" y="1110"/>
                  <a:pt x="608" y="1163"/>
                </a:cubicBezTo>
                <a:cubicBezTo>
                  <a:pt x="457" y="1364"/>
                  <a:pt x="457" y="1364"/>
                  <a:pt x="457" y="1364"/>
                </a:cubicBezTo>
                <a:cubicBezTo>
                  <a:pt x="410" y="1330"/>
                  <a:pt x="352" y="1309"/>
                  <a:pt x="290" y="1309"/>
                </a:cubicBezTo>
                <a:cubicBezTo>
                  <a:pt x="130" y="1309"/>
                  <a:pt x="0" y="1440"/>
                  <a:pt x="0" y="1600"/>
                </a:cubicBezTo>
                <a:cubicBezTo>
                  <a:pt x="0" y="1761"/>
                  <a:pt x="130" y="1891"/>
                  <a:pt x="290" y="1891"/>
                </a:cubicBezTo>
                <a:cubicBezTo>
                  <a:pt x="449" y="1891"/>
                  <a:pt x="579" y="1761"/>
                  <a:pt x="579" y="1600"/>
                </a:cubicBezTo>
                <a:cubicBezTo>
                  <a:pt x="579" y="1529"/>
                  <a:pt x="553" y="1465"/>
                  <a:pt x="511" y="1415"/>
                </a:cubicBezTo>
                <a:cubicBezTo>
                  <a:pt x="669" y="1204"/>
                  <a:pt x="669" y="1204"/>
                  <a:pt x="669" y="1204"/>
                </a:cubicBezTo>
                <a:cubicBezTo>
                  <a:pt x="708" y="1224"/>
                  <a:pt x="752" y="1236"/>
                  <a:pt x="799" y="1236"/>
                </a:cubicBezTo>
                <a:cubicBezTo>
                  <a:pt x="896" y="1236"/>
                  <a:pt x="982" y="1188"/>
                  <a:pt x="1035" y="1115"/>
                </a:cubicBezTo>
                <a:cubicBezTo>
                  <a:pt x="1244" y="1241"/>
                  <a:pt x="1244" y="1241"/>
                  <a:pt x="1244" y="1241"/>
                </a:cubicBezTo>
                <a:cubicBezTo>
                  <a:pt x="1239" y="1263"/>
                  <a:pt x="1235" y="1285"/>
                  <a:pt x="1235" y="1309"/>
                </a:cubicBezTo>
                <a:cubicBezTo>
                  <a:pt x="1235" y="1469"/>
                  <a:pt x="1366" y="1600"/>
                  <a:pt x="1527" y="1600"/>
                </a:cubicBezTo>
                <a:cubicBezTo>
                  <a:pt x="1687" y="1600"/>
                  <a:pt x="1818" y="1469"/>
                  <a:pt x="1818" y="1309"/>
                </a:cubicBezTo>
                <a:cubicBezTo>
                  <a:pt x="1818" y="1214"/>
                  <a:pt x="1771" y="1130"/>
                  <a:pt x="1700" y="1077"/>
                </a:cubicBezTo>
                <a:cubicBezTo>
                  <a:pt x="2052" y="550"/>
                  <a:pt x="2052" y="550"/>
                  <a:pt x="2052" y="550"/>
                </a:cubicBezTo>
                <a:cubicBezTo>
                  <a:pt x="2091" y="570"/>
                  <a:pt x="2135" y="582"/>
                  <a:pt x="2181" y="582"/>
                </a:cubicBezTo>
                <a:cubicBezTo>
                  <a:pt x="2341" y="582"/>
                  <a:pt x="2472" y="451"/>
                  <a:pt x="2472" y="291"/>
                </a:cubicBezTo>
                <a:cubicBezTo>
                  <a:pt x="2472" y="130"/>
                  <a:pt x="2341" y="0"/>
                  <a:pt x="2181" y="0"/>
                </a:cubicBezTo>
                <a:close/>
                <a:moveTo>
                  <a:pt x="290" y="1746"/>
                </a:moveTo>
                <a:cubicBezTo>
                  <a:pt x="210" y="1746"/>
                  <a:pt x="145" y="1681"/>
                  <a:pt x="145" y="1600"/>
                </a:cubicBezTo>
                <a:cubicBezTo>
                  <a:pt x="145" y="1520"/>
                  <a:pt x="210" y="1455"/>
                  <a:pt x="290" y="1455"/>
                </a:cubicBezTo>
                <a:cubicBezTo>
                  <a:pt x="369" y="1455"/>
                  <a:pt x="434" y="1520"/>
                  <a:pt x="434" y="1600"/>
                </a:cubicBezTo>
                <a:cubicBezTo>
                  <a:pt x="434" y="1681"/>
                  <a:pt x="369" y="1746"/>
                  <a:pt x="290" y="1746"/>
                </a:cubicBezTo>
                <a:close/>
                <a:moveTo>
                  <a:pt x="799" y="1091"/>
                </a:moveTo>
                <a:cubicBezTo>
                  <a:pt x="719" y="1091"/>
                  <a:pt x="653" y="1026"/>
                  <a:pt x="653" y="946"/>
                </a:cubicBezTo>
                <a:cubicBezTo>
                  <a:pt x="653" y="866"/>
                  <a:pt x="719" y="801"/>
                  <a:pt x="799" y="801"/>
                </a:cubicBezTo>
                <a:cubicBezTo>
                  <a:pt x="879" y="801"/>
                  <a:pt x="945" y="866"/>
                  <a:pt x="945" y="946"/>
                </a:cubicBezTo>
                <a:cubicBezTo>
                  <a:pt x="945" y="1026"/>
                  <a:pt x="879" y="1091"/>
                  <a:pt x="799" y="1091"/>
                </a:cubicBezTo>
                <a:close/>
                <a:moveTo>
                  <a:pt x="1527" y="1454"/>
                </a:moveTo>
                <a:cubicBezTo>
                  <a:pt x="1446" y="1454"/>
                  <a:pt x="1381" y="1389"/>
                  <a:pt x="1381" y="1309"/>
                </a:cubicBezTo>
                <a:cubicBezTo>
                  <a:pt x="1381" y="1229"/>
                  <a:pt x="1446" y="1164"/>
                  <a:pt x="1527" y="1164"/>
                </a:cubicBezTo>
                <a:cubicBezTo>
                  <a:pt x="1607" y="1164"/>
                  <a:pt x="1672" y="1229"/>
                  <a:pt x="1672" y="1309"/>
                </a:cubicBezTo>
                <a:cubicBezTo>
                  <a:pt x="1672" y="1389"/>
                  <a:pt x="1607" y="1454"/>
                  <a:pt x="1527" y="1454"/>
                </a:cubicBezTo>
                <a:close/>
                <a:moveTo>
                  <a:pt x="2181" y="436"/>
                </a:moveTo>
                <a:cubicBezTo>
                  <a:pt x="2101" y="436"/>
                  <a:pt x="2037" y="371"/>
                  <a:pt x="2037" y="291"/>
                </a:cubicBezTo>
                <a:cubicBezTo>
                  <a:pt x="2037" y="210"/>
                  <a:pt x="2101" y="145"/>
                  <a:pt x="2181" y="145"/>
                </a:cubicBezTo>
                <a:cubicBezTo>
                  <a:pt x="2261" y="145"/>
                  <a:pt x="2326" y="210"/>
                  <a:pt x="2326" y="291"/>
                </a:cubicBezTo>
                <a:cubicBezTo>
                  <a:pt x="2326" y="371"/>
                  <a:pt x="2261" y="436"/>
                  <a:pt x="2181" y="4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AF03C79-5688-4C74-A5C3-A8443CD985CC}"/>
              </a:ext>
            </a:extLst>
          </p:cNvPr>
          <p:cNvGrpSpPr/>
          <p:nvPr/>
        </p:nvGrpSpPr>
        <p:grpSpPr>
          <a:xfrm>
            <a:off x="5861211" y="2243756"/>
            <a:ext cx="462485" cy="547107"/>
            <a:chOff x="7938" y="4763"/>
            <a:chExt cx="2125662" cy="2514600"/>
          </a:xfrm>
          <a:solidFill>
            <a:schemeClr val="accent3"/>
          </a:solidFill>
        </p:grpSpPr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25FD2057-5DE9-4801-B798-3E00721F05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8" y="4763"/>
              <a:ext cx="2125662" cy="2514600"/>
            </a:xfrm>
            <a:custGeom>
              <a:avLst/>
              <a:gdLst>
                <a:gd name="T0" fmla="*/ 502 w 564"/>
                <a:gd name="T1" fmla="*/ 0 h 667"/>
                <a:gd name="T2" fmla="*/ 166 w 564"/>
                <a:gd name="T3" fmla="*/ 0 h 667"/>
                <a:gd name="T4" fmla="*/ 104 w 564"/>
                <a:gd name="T5" fmla="*/ 61 h 667"/>
                <a:gd name="T6" fmla="*/ 104 w 564"/>
                <a:gd name="T7" fmla="*/ 104 h 667"/>
                <a:gd name="T8" fmla="*/ 62 w 564"/>
                <a:gd name="T9" fmla="*/ 104 h 667"/>
                <a:gd name="T10" fmla="*/ 0 w 564"/>
                <a:gd name="T11" fmla="*/ 165 h 667"/>
                <a:gd name="T12" fmla="*/ 0 w 564"/>
                <a:gd name="T13" fmla="*/ 606 h 667"/>
                <a:gd name="T14" fmla="*/ 62 w 564"/>
                <a:gd name="T15" fmla="*/ 667 h 667"/>
                <a:gd name="T16" fmla="*/ 398 w 564"/>
                <a:gd name="T17" fmla="*/ 667 h 667"/>
                <a:gd name="T18" fmla="*/ 460 w 564"/>
                <a:gd name="T19" fmla="*/ 606 h 667"/>
                <a:gd name="T20" fmla="*/ 460 w 564"/>
                <a:gd name="T21" fmla="*/ 564 h 667"/>
                <a:gd name="T22" fmla="*/ 502 w 564"/>
                <a:gd name="T23" fmla="*/ 564 h 667"/>
                <a:gd name="T24" fmla="*/ 564 w 564"/>
                <a:gd name="T25" fmla="*/ 502 h 667"/>
                <a:gd name="T26" fmla="*/ 564 w 564"/>
                <a:gd name="T27" fmla="*/ 61 h 667"/>
                <a:gd name="T28" fmla="*/ 502 w 564"/>
                <a:gd name="T29" fmla="*/ 0 h 667"/>
                <a:gd name="T30" fmla="*/ 418 w 564"/>
                <a:gd name="T31" fmla="*/ 606 h 667"/>
                <a:gd name="T32" fmla="*/ 398 w 564"/>
                <a:gd name="T33" fmla="*/ 626 h 667"/>
                <a:gd name="T34" fmla="*/ 62 w 564"/>
                <a:gd name="T35" fmla="*/ 626 h 667"/>
                <a:gd name="T36" fmla="*/ 42 w 564"/>
                <a:gd name="T37" fmla="*/ 606 h 667"/>
                <a:gd name="T38" fmla="*/ 42 w 564"/>
                <a:gd name="T39" fmla="*/ 165 h 667"/>
                <a:gd name="T40" fmla="*/ 62 w 564"/>
                <a:gd name="T41" fmla="*/ 145 h 667"/>
                <a:gd name="T42" fmla="*/ 398 w 564"/>
                <a:gd name="T43" fmla="*/ 145 h 667"/>
                <a:gd name="T44" fmla="*/ 418 w 564"/>
                <a:gd name="T45" fmla="*/ 165 h 667"/>
                <a:gd name="T46" fmla="*/ 418 w 564"/>
                <a:gd name="T47" fmla="*/ 606 h 667"/>
                <a:gd name="T48" fmla="*/ 522 w 564"/>
                <a:gd name="T49" fmla="*/ 502 h 667"/>
                <a:gd name="T50" fmla="*/ 502 w 564"/>
                <a:gd name="T51" fmla="*/ 522 h 667"/>
                <a:gd name="T52" fmla="*/ 460 w 564"/>
                <a:gd name="T53" fmla="*/ 522 h 667"/>
                <a:gd name="T54" fmla="*/ 460 w 564"/>
                <a:gd name="T55" fmla="*/ 165 h 667"/>
                <a:gd name="T56" fmla="*/ 398 w 564"/>
                <a:gd name="T57" fmla="*/ 104 h 667"/>
                <a:gd name="T58" fmla="*/ 146 w 564"/>
                <a:gd name="T59" fmla="*/ 104 h 667"/>
                <a:gd name="T60" fmla="*/ 146 w 564"/>
                <a:gd name="T61" fmla="*/ 61 h 667"/>
                <a:gd name="T62" fmla="*/ 166 w 564"/>
                <a:gd name="T63" fmla="*/ 41 h 667"/>
                <a:gd name="T64" fmla="*/ 502 w 564"/>
                <a:gd name="T65" fmla="*/ 41 h 667"/>
                <a:gd name="T66" fmla="*/ 522 w 564"/>
                <a:gd name="T67" fmla="*/ 61 h 667"/>
                <a:gd name="T68" fmla="*/ 522 w 564"/>
                <a:gd name="T69" fmla="*/ 502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4" h="667">
                  <a:moveTo>
                    <a:pt x="502" y="0"/>
                  </a:moveTo>
                  <a:cubicBezTo>
                    <a:pt x="166" y="0"/>
                    <a:pt x="166" y="0"/>
                    <a:pt x="166" y="0"/>
                  </a:cubicBezTo>
                  <a:cubicBezTo>
                    <a:pt x="132" y="0"/>
                    <a:pt x="104" y="27"/>
                    <a:pt x="104" y="61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28" y="104"/>
                    <a:pt x="0" y="131"/>
                    <a:pt x="0" y="165"/>
                  </a:cubicBezTo>
                  <a:cubicBezTo>
                    <a:pt x="0" y="606"/>
                    <a:pt x="0" y="606"/>
                    <a:pt x="0" y="606"/>
                  </a:cubicBezTo>
                  <a:cubicBezTo>
                    <a:pt x="0" y="640"/>
                    <a:pt x="28" y="667"/>
                    <a:pt x="62" y="667"/>
                  </a:cubicBezTo>
                  <a:cubicBezTo>
                    <a:pt x="398" y="667"/>
                    <a:pt x="398" y="667"/>
                    <a:pt x="398" y="667"/>
                  </a:cubicBezTo>
                  <a:cubicBezTo>
                    <a:pt x="432" y="667"/>
                    <a:pt x="460" y="640"/>
                    <a:pt x="460" y="606"/>
                  </a:cubicBezTo>
                  <a:cubicBezTo>
                    <a:pt x="460" y="564"/>
                    <a:pt x="460" y="564"/>
                    <a:pt x="460" y="564"/>
                  </a:cubicBezTo>
                  <a:cubicBezTo>
                    <a:pt x="502" y="564"/>
                    <a:pt x="502" y="564"/>
                    <a:pt x="502" y="564"/>
                  </a:cubicBezTo>
                  <a:cubicBezTo>
                    <a:pt x="536" y="564"/>
                    <a:pt x="564" y="536"/>
                    <a:pt x="564" y="502"/>
                  </a:cubicBezTo>
                  <a:cubicBezTo>
                    <a:pt x="564" y="61"/>
                    <a:pt x="564" y="61"/>
                    <a:pt x="564" y="61"/>
                  </a:cubicBezTo>
                  <a:cubicBezTo>
                    <a:pt x="564" y="27"/>
                    <a:pt x="536" y="0"/>
                    <a:pt x="502" y="0"/>
                  </a:cubicBezTo>
                  <a:close/>
                  <a:moveTo>
                    <a:pt x="418" y="606"/>
                  </a:moveTo>
                  <a:cubicBezTo>
                    <a:pt x="418" y="617"/>
                    <a:pt x="409" y="626"/>
                    <a:pt x="398" y="626"/>
                  </a:cubicBezTo>
                  <a:cubicBezTo>
                    <a:pt x="62" y="626"/>
                    <a:pt x="62" y="626"/>
                    <a:pt x="62" y="626"/>
                  </a:cubicBezTo>
                  <a:cubicBezTo>
                    <a:pt x="51" y="626"/>
                    <a:pt x="42" y="617"/>
                    <a:pt x="42" y="606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54"/>
                    <a:pt x="51" y="145"/>
                    <a:pt x="62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409" y="145"/>
                    <a:pt x="418" y="154"/>
                    <a:pt x="418" y="165"/>
                  </a:cubicBezTo>
                  <a:lnTo>
                    <a:pt x="418" y="606"/>
                  </a:lnTo>
                  <a:close/>
                  <a:moveTo>
                    <a:pt x="522" y="502"/>
                  </a:moveTo>
                  <a:cubicBezTo>
                    <a:pt x="522" y="513"/>
                    <a:pt x="513" y="522"/>
                    <a:pt x="502" y="522"/>
                  </a:cubicBezTo>
                  <a:cubicBezTo>
                    <a:pt x="460" y="522"/>
                    <a:pt x="460" y="522"/>
                    <a:pt x="460" y="522"/>
                  </a:cubicBezTo>
                  <a:cubicBezTo>
                    <a:pt x="460" y="165"/>
                    <a:pt x="460" y="165"/>
                    <a:pt x="460" y="165"/>
                  </a:cubicBezTo>
                  <a:cubicBezTo>
                    <a:pt x="460" y="131"/>
                    <a:pt x="432" y="104"/>
                    <a:pt x="398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50"/>
                    <a:pt x="155" y="41"/>
                    <a:pt x="166" y="41"/>
                  </a:cubicBezTo>
                  <a:cubicBezTo>
                    <a:pt x="502" y="41"/>
                    <a:pt x="502" y="41"/>
                    <a:pt x="502" y="41"/>
                  </a:cubicBezTo>
                  <a:cubicBezTo>
                    <a:pt x="513" y="41"/>
                    <a:pt x="522" y="50"/>
                    <a:pt x="522" y="61"/>
                  </a:cubicBezTo>
                  <a:lnTo>
                    <a:pt x="522" y="5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04D02195-CAA3-4B45-923A-65FF1E095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0" y="1104901"/>
              <a:ext cx="628650" cy="630238"/>
            </a:xfrm>
            <a:custGeom>
              <a:avLst/>
              <a:gdLst>
                <a:gd name="T0" fmla="*/ 146 w 167"/>
                <a:gd name="T1" fmla="*/ 62 h 167"/>
                <a:gd name="T2" fmla="*/ 105 w 167"/>
                <a:gd name="T3" fmla="*/ 62 h 167"/>
                <a:gd name="T4" fmla="*/ 105 w 167"/>
                <a:gd name="T5" fmla="*/ 21 h 167"/>
                <a:gd name="T6" fmla="*/ 84 w 167"/>
                <a:gd name="T7" fmla="*/ 0 h 167"/>
                <a:gd name="T8" fmla="*/ 63 w 167"/>
                <a:gd name="T9" fmla="*/ 21 h 167"/>
                <a:gd name="T10" fmla="*/ 63 w 167"/>
                <a:gd name="T11" fmla="*/ 62 h 167"/>
                <a:gd name="T12" fmla="*/ 21 w 167"/>
                <a:gd name="T13" fmla="*/ 62 h 167"/>
                <a:gd name="T14" fmla="*/ 0 w 167"/>
                <a:gd name="T15" fmla="*/ 83 h 167"/>
                <a:gd name="T16" fmla="*/ 21 w 167"/>
                <a:gd name="T17" fmla="*/ 104 h 167"/>
                <a:gd name="T18" fmla="*/ 63 w 167"/>
                <a:gd name="T19" fmla="*/ 104 h 167"/>
                <a:gd name="T20" fmla="*/ 63 w 167"/>
                <a:gd name="T21" fmla="*/ 146 h 167"/>
                <a:gd name="T22" fmla="*/ 84 w 167"/>
                <a:gd name="T23" fmla="*/ 167 h 167"/>
                <a:gd name="T24" fmla="*/ 105 w 167"/>
                <a:gd name="T25" fmla="*/ 146 h 167"/>
                <a:gd name="T26" fmla="*/ 105 w 167"/>
                <a:gd name="T27" fmla="*/ 104 h 167"/>
                <a:gd name="T28" fmla="*/ 146 w 167"/>
                <a:gd name="T29" fmla="*/ 104 h 167"/>
                <a:gd name="T30" fmla="*/ 167 w 167"/>
                <a:gd name="T31" fmla="*/ 83 h 167"/>
                <a:gd name="T32" fmla="*/ 146 w 167"/>
                <a:gd name="T33" fmla="*/ 6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46" y="62"/>
                  </a:moveTo>
                  <a:cubicBezTo>
                    <a:pt x="105" y="62"/>
                    <a:pt x="105" y="62"/>
                    <a:pt x="105" y="6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9"/>
                    <a:pt x="95" y="0"/>
                    <a:pt x="84" y="0"/>
                  </a:cubicBezTo>
                  <a:cubicBezTo>
                    <a:pt x="72" y="0"/>
                    <a:pt x="63" y="9"/>
                    <a:pt x="63" y="21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9" y="62"/>
                    <a:pt x="0" y="72"/>
                    <a:pt x="0" y="83"/>
                  </a:cubicBezTo>
                  <a:cubicBezTo>
                    <a:pt x="0" y="95"/>
                    <a:pt x="9" y="104"/>
                    <a:pt x="21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46"/>
                    <a:pt x="63" y="146"/>
                    <a:pt x="63" y="146"/>
                  </a:cubicBezTo>
                  <a:cubicBezTo>
                    <a:pt x="63" y="158"/>
                    <a:pt x="72" y="167"/>
                    <a:pt x="84" y="167"/>
                  </a:cubicBezTo>
                  <a:cubicBezTo>
                    <a:pt x="95" y="167"/>
                    <a:pt x="105" y="158"/>
                    <a:pt x="105" y="146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58" y="104"/>
                    <a:pt x="167" y="95"/>
                    <a:pt x="167" y="83"/>
                  </a:cubicBezTo>
                  <a:cubicBezTo>
                    <a:pt x="167" y="72"/>
                    <a:pt x="158" y="62"/>
                    <a:pt x="14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36" name="Freeform 28">
            <a:extLst>
              <a:ext uri="{FF2B5EF4-FFF2-40B4-BE49-F238E27FC236}">
                <a16:creationId xmlns:a16="http://schemas.microsoft.com/office/drawing/2014/main" id="{67B3F2B1-2883-464D-A717-EB1EBBFACAA1}"/>
              </a:ext>
            </a:extLst>
          </p:cNvPr>
          <p:cNvSpPr>
            <a:spLocks noEditPoints="1"/>
          </p:cNvSpPr>
          <p:nvPr/>
        </p:nvSpPr>
        <p:spPr bwMode="auto">
          <a:xfrm>
            <a:off x="7851228" y="2243756"/>
            <a:ext cx="528114" cy="547107"/>
          </a:xfrm>
          <a:custGeom>
            <a:avLst/>
            <a:gdLst>
              <a:gd name="T0" fmla="*/ 1468 w 1504"/>
              <a:gd name="T1" fmla="*/ 510 h 1558"/>
              <a:gd name="T2" fmla="*/ 1053 w 1504"/>
              <a:gd name="T3" fmla="*/ 418 h 1558"/>
              <a:gd name="T4" fmla="*/ 1044 w 1504"/>
              <a:gd name="T5" fmla="*/ 292 h 1558"/>
              <a:gd name="T6" fmla="*/ 460 w 1504"/>
              <a:gd name="T7" fmla="*/ 292 h 1558"/>
              <a:gd name="T8" fmla="*/ 451 w 1504"/>
              <a:gd name="T9" fmla="*/ 418 h 1558"/>
              <a:gd name="T10" fmla="*/ 36 w 1504"/>
              <a:gd name="T11" fmla="*/ 510 h 1558"/>
              <a:gd name="T12" fmla="*/ 0 w 1504"/>
              <a:gd name="T13" fmla="*/ 691 h 1558"/>
              <a:gd name="T14" fmla="*/ 73 w 1504"/>
              <a:gd name="T15" fmla="*/ 1108 h 1558"/>
              <a:gd name="T16" fmla="*/ 182 w 1504"/>
              <a:gd name="T17" fmla="*/ 1454 h 1558"/>
              <a:gd name="T18" fmla="*/ 327 w 1504"/>
              <a:gd name="T19" fmla="*/ 1454 h 1558"/>
              <a:gd name="T20" fmla="*/ 436 w 1504"/>
              <a:gd name="T21" fmla="*/ 1108 h 1558"/>
              <a:gd name="T22" fmla="*/ 508 w 1504"/>
              <a:gd name="T23" fmla="*/ 1094 h 1558"/>
              <a:gd name="T24" fmla="*/ 655 w 1504"/>
              <a:gd name="T25" fmla="*/ 1558 h 1558"/>
              <a:gd name="T26" fmla="*/ 849 w 1504"/>
              <a:gd name="T27" fmla="*/ 1558 h 1558"/>
              <a:gd name="T28" fmla="*/ 996 w 1504"/>
              <a:gd name="T29" fmla="*/ 1094 h 1558"/>
              <a:gd name="T30" fmla="*/ 1068 w 1504"/>
              <a:gd name="T31" fmla="*/ 1108 h 1558"/>
              <a:gd name="T32" fmla="*/ 1177 w 1504"/>
              <a:gd name="T33" fmla="*/ 1454 h 1558"/>
              <a:gd name="T34" fmla="*/ 1322 w 1504"/>
              <a:gd name="T35" fmla="*/ 1454 h 1558"/>
              <a:gd name="T36" fmla="*/ 1431 w 1504"/>
              <a:gd name="T37" fmla="*/ 1108 h 1558"/>
              <a:gd name="T38" fmla="*/ 1504 w 1504"/>
              <a:gd name="T39" fmla="*/ 691 h 1558"/>
              <a:gd name="T40" fmla="*/ 218 w 1504"/>
              <a:gd name="T41" fmla="*/ 1048 h 1558"/>
              <a:gd name="T42" fmla="*/ 182 w 1504"/>
              <a:gd name="T43" fmla="*/ 1381 h 1558"/>
              <a:gd name="T44" fmla="*/ 145 w 1504"/>
              <a:gd name="T45" fmla="*/ 1054 h 1558"/>
              <a:gd name="T46" fmla="*/ 73 w 1504"/>
              <a:gd name="T47" fmla="*/ 691 h 1558"/>
              <a:gd name="T48" fmla="*/ 109 w 1504"/>
              <a:gd name="T49" fmla="*/ 510 h 1558"/>
              <a:gd name="T50" fmla="*/ 400 w 1504"/>
              <a:gd name="T51" fmla="*/ 510 h 1558"/>
              <a:gd name="T52" fmla="*/ 411 w 1504"/>
              <a:gd name="T53" fmla="*/ 637 h 1558"/>
              <a:gd name="T54" fmla="*/ 430 w 1504"/>
              <a:gd name="T55" fmla="*/ 1009 h 1558"/>
              <a:gd name="T56" fmla="*/ 363 w 1504"/>
              <a:gd name="T57" fmla="*/ 1345 h 1558"/>
              <a:gd name="T58" fmla="*/ 291 w 1504"/>
              <a:gd name="T59" fmla="*/ 1345 h 1558"/>
              <a:gd name="T60" fmla="*/ 703 w 1504"/>
              <a:gd name="T61" fmla="*/ 1014 h 1558"/>
              <a:gd name="T62" fmla="*/ 655 w 1504"/>
              <a:gd name="T63" fmla="*/ 1461 h 1558"/>
              <a:gd name="T64" fmla="*/ 606 w 1504"/>
              <a:gd name="T65" fmla="*/ 1023 h 1558"/>
              <a:gd name="T66" fmla="*/ 508 w 1504"/>
              <a:gd name="T67" fmla="*/ 691 h 1558"/>
              <a:gd name="T68" fmla="*/ 508 w 1504"/>
              <a:gd name="T69" fmla="*/ 535 h 1558"/>
              <a:gd name="T70" fmla="*/ 557 w 1504"/>
              <a:gd name="T71" fmla="*/ 292 h 1558"/>
              <a:gd name="T72" fmla="*/ 947 w 1504"/>
              <a:gd name="T73" fmla="*/ 292 h 1558"/>
              <a:gd name="T74" fmla="*/ 996 w 1504"/>
              <a:gd name="T75" fmla="*/ 535 h 1558"/>
              <a:gd name="T76" fmla="*/ 996 w 1504"/>
              <a:gd name="T77" fmla="*/ 925 h 1558"/>
              <a:gd name="T78" fmla="*/ 898 w 1504"/>
              <a:gd name="T79" fmla="*/ 1412 h 1558"/>
              <a:gd name="T80" fmla="*/ 801 w 1504"/>
              <a:gd name="T81" fmla="*/ 1412 h 1558"/>
              <a:gd name="T82" fmla="*/ 703 w 1504"/>
              <a:gd name="T83" fmla="*/ 1014 h 1558"/>
              <a:gd name="T84" fmla="*/ 1213 w 1504"/>
              <a:gd name="T85" fmla="*/ 1345 h 1558"/>
              <a:gd name="T86" fmla="*/ 1141 w 1504"/>
              <a:gd name="T87" fmla="*/ 1345 h 1558"/>
              <a:gd name="T88" fmla="*/ 1073 w 1504"/>
              <a:gd name="T89" fmla="*/ 1009 h 1558"/>
              <a:gd name="T90" fmla="*/ 1093 w 1504"/>
              <a:gd name="T91" fmla="*/ 637 h 1558"/>
              <a:gd name="T92" fmla="*/ 1104 w 1504"/>
              <a:gd name="T93" fmla="*/ 510 h 1558"/>
              <a:gd name="T94" fmla="*/ 1395 w 1504"/>
              <a:gd name="T95" fmla="*/ 510 h 1558"/>
              <a:gd name="T96" fmla="*/ 1431 w 1504"/>
              <a:gd name="T97" fmla="*/ 691 h 1558"/>
              <a:gd name="T98" fmla="*/ 1359 w 1504"/>
              <a:gd name="T99" fmla="*/ 1054 h 1558"/>
              <a:gd name="T100" fmla="*/ 1322 w 1504"/>
              <a:gd name="T101" fmla="*/ 1381 h 1558"/>
              <a:gd name="T102" fmla="*/ 1286 w 1504"/>
              <a:gd name="T103" fmla="*/ 1048 h 1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4" h="1558">
                <a:moveTo>
                  <a:pt x="1455" y="583"/>
                </a:moveTo>
                <a:cubicBezTo>
                  <a:pt x="1463" y="559"/>
                  <a:pt x="1468" y="535"/>
                  <a:pt x="1468" y="510"/>
                </a:cubicBezTo>
                <a:cubicBezTo>
                  <a:pt x="1468" y="390"/>
                  <a:pt x="1370" y="292"/>
                  <a:pt x="1250" y="292"/>
                </a:cubicBezTo>
                <a:cubicBezTo>
                  <a:pt x="1163" y="292"/>
                  <a:pt x="1088" y="344"/>
                  <a:pt x="1053" y="418"/>
                </a:cubicBezTo>
                <a:cubicBezTo>
                  <a:pt x="1045" y="408"/>
                  <a:pt x="1037" y="398"/>
                  <a:pt x="1027" y="390"/>
                </a:cubicBezTo>
                <a:cubicBezTo>
                  <a:pt x="1038" y="358"/>
                  <a:pt x="1044" y="325"/>
                  <a:pt x="1044" y="292"/>
                </a:cubicBezTo>
                <a:cubicBezTo>
                  <a:pt x="1044" y="131"/>
                  <a:pt x="913" y="0"/>
                  <a:pt x="752" y="0"/>
                </a:cubicBezTo>
                <a:cubicBezTo>
                  <a:pt x="591" y="0"/>
                  <a:pt x="460" y="131"/>
                  <a:pt x="460" y="292"/>
                </a:cubicBezTo>
                <a:cubicBezTo>
                  <a:pt x="460" y="325"/>
                  <a:pt x="466" y="358"/>
                  <a:pt x="477" y="390"/>
                </a:cubicBezTo>
                <a:cubicBezTo>
                  <a:pt x="467" y="398"/>
                  <a:pt x="459" y="408"/>
                  <a:pt x="451" y="418"/>
                </a:cubicBezTo>
                <a:cubicBezTo>
                  <a:pt x="416" y="344"/>
                  <a:pt x="341" y="292"/>
                  <a:pt x="254" y="292"/>
                </a:cubicBezTo>
                <a:cubicBezTo>
                  <a:pt x="134" y="292"/>
                  <a:pt x="36" y="390"/>
                  <a:pt x="36" y="510"/>
                </a:cubicBezTo>
                <a:cubicBezTo>
                  <a:pt x="36" y="535"/>
                  <a:pt x="41" y="559"/>
                  <a:pt x="49" y="583"/>
                </a:cubicBezTo>
                <a:cubicBezTo>
                  <a:pt x="19" y="609"/>
                  <a:pt x="0" y="648"/>
                  <a:pt x="0" y="691"/>
                </a:cubicBezTo>
                <a:cubicBezTo>
                  <a:pt x="0" y="982"/>
                  <a:pt x="0" y="982"/>
                  <a:pt x="0" y="982"/>
                </a:cubicBezTo>
                <a:cubicBezTo>
                  <a:pt x="0" y="1036"/>
                  <a:pt x="29" y="1082"/>
                  <a:pt x="73" y="1108"/>
                </a:cubicBezTo>
                <a:cubicBezTo>
                  <a:pt x="73" y="1345"/>
                  <a:pt x="73" y="1345"/>
                  <a:pt x="73" y="1345"/>
                </a:cubicBezTo>
                <a:cubicBezTo>
                  <a:pt x="73" y="1405"/>
                  <a:pt x="122" y="1454"/>
                  <a:pt x="182" y="1454"/>
                </a:cubicBezTo>
                <a:cubicBezTo>
                  <a:pt x="209" y="1454"/>
                  <a:pt x="235" y="1443"/>
                  <a:pt x="254" y="1426"/>
                </a:cubicBezTo>
                <a:cubicBezTo>
                  <a:pt x="273" y="1443"/>
                  <a:pt x="299" y="1454"/>
                  <a:pt x="327" y="1454"/>
                </a:cubicBezTo>
                <a:cubicBezTo>
                  <a:pt x="387" y="1454"/>
                  <a:pt x="436" y="1405"/>
                  <a:pt x="436" y="1345"/>
                </a:cubicBezTo>
                <a:cubicBezTo>
                  <a:pt x="436" y="1108"/>
                  <a:pt x="436" y="1108"/>
                  <a:pt x="436" y="1108"/>
                </a:cubicBezTo>
                <a:cubicBezTo>
                  <a:pt x="452" y="1098"/>
                  <a:pt x="465" y="1085"/>
                  <a:pt x="477" y="1070"/>
                </a:cubicBezTo>
                <a:cubicBezTo>
                  <a:pt x="487" y="1079"/>
                  <a:pt x="497" y="1087"/>
                  <a:pt x="508" y="1094"/>
                </a:cubicBezTo>
                <a:cubicBezTo>
                  <a:pt x="508" y="1412"/>
                  <a:pt x="508" y="1412"/>
                  <a:pt x="508" y="1412"/>
                </a:cubicBezTo>
                <a:cubicBezTo>
                  <a:pt x="508" y="1493"/>
                  <a:pt x="574" y="1558"/>
                  <a:pt x="655" y="1558"/>
                </a:cubicBezTo>
                <a:cubicBezTo>
                  <a:pt x="692" y="1558"/>
                  <a:pt x="726" y="1544"/>
                  <a:pt x="752" y="1521"/>
                </a:cubicBezTo>
                <a:cubicBezTo>
                  <a:pt x="778" y="1544"/>
                  <a:pt x="812" y="1558"/>
                  <a:pt x="849" y="1558"/>
                </a:cubicBezTo>
                <a:cubicBezTo>
                  <a:pt x="930" y="1558"/>
                  <a:pt x="996" y="1493"/>
                  <a:pt x="996" y="1412"/>
                </a:cubicBezTo>
                <a:cubicBezTo>
                  <a:pt x="996" y="1094"/>
                  <a:pt x="996" y="1094"/>
                  <a:pt x="996" y="1094"/>
                </a:cubicBezTo>
                <a:cubicBezTo>
                  <a:pt x="1007" y="1087"/>
                  <a:pt x="1017" y="1079"/>
                  <a:pt x="1027" y="1070"/>
                </a:cubicBezTo>
                <a:cubicBezTo>
                  <a:pt x="1039" y="1085"/>
                  <a:pt x="1052" y="1098"/>
                  <a:pt x="1068" y="1108"/>
                </a:cubicBezTo>
                <a:cubicBezTo>
                  <a:pt x="1068" y="1345"/>
                  <a:pt x="1068" y="1345"/>
                  <a:pt x="1068" y="1345"/>
                </a:cubicBezTo>
                <a:cubicBezTo>
                  <a:pt x="1068" y="1405"/>
                  <a:pt x="1117" y="1454"/>
                  <a:pt x="1177" y="1454"/>
                </a:cubicBezTo>
                <a:cubicBezTo>
                  <a:pt x="1205" y="1454"/>
                  <a:pt x="1230" y="1443"/>
                  <a:pt x="1250" y="1426"/>
                </a:cubicBezTo>
                <a:cubicBezTo>
                  <a:pt x="1269" y="1443"/>
                  <a:pt x="1295" y="1454"/>
                  <a:pt x="1322" y="1454"/>
                </a:cubicBezTo>
                <a:cubicBezTo>
                  <a:pt x="1382" y="1454"/>
                  <a:pt x="1431" y="1405"/>
                  <a:pt x="1431" y="1345"/>
                </a:cubicBezTo>
                <a:cubicBezTo>
                  <a:pt x="1431" y="1108"/>
                  <a:pt x="1431" y="1108"/>
                  <a:pt x="1431" y="1108"/>
                </a:cubicBezTo>
                <a:cubicBezTo>
                  <a:pt x="1475" y="1082"/>
                  <a:pt x="1504" y="1036"/>
                  <a:pt x="1504" y="982"/>
                </a:cubicBezTo>
                <a:cubicBezTo>
                  <a:pt x="1504" y="691"/>
                  <a:pt x="1504" y="691"/>
                  <a:pt x="1504" y="691"/>
                </a:cubicBezTo>
                <a:cubicBezTo>
                  <a:pt x="1504" y="648"/>
                  <a:pt x="1485" y="609"/>
                  <a:pt x="1455" y="583"/>
                </a:cubicBezTo>
                <a:close/>
                <a:moveTo>
                  <a:pt x="218" y="1048"/>
                </a:moveTo>
                <a:cubicBezTo>
                  <a:pt x="218" y="1345"/>
                  <a:pt x="218" y="1345"/>
                  <a:pt x="218" y="1345"/>
                </a:cubicBezTo>
                <a:cubicBezTo>
                  <a:pt x="218" y="1365"/>
                  <a:pt x="202" y="1381"/>
                  <a:pt x="182" y="1381"/>
                </a:cubicBezTo>
                <a:cubicBezTo>
                  <a:pt x="162" y="1381"/>
                  <a:pt x="145" y="1365"/>
                  <a:pt x="145" y="1345"/>
                </a:cubicBezTo>
                <a:cubicBezTo>
                  <a:pt x="145" y="1054"/>
                  <a:pt x="145" y="1054"/>
                  <a:pt x="145" y="1054"/>
                </a:cubicBezTo>
                <a:cubicBezTo>
                  <a:pt x="105" y="1054"/>
                  <a:pt x="73" y="1022"/>
                  <a:pt x="73" y="982"/>
                </a:cubicBezTo>
                <a:cubicBezTo>
                  <a:pt x="73" y="691"/>
                  <a:pt x="73" y="691"/>
                  <a:pt x="73" y="691"/>
                </a:cubicBezTo>
                <a:cubicBezTo>
                  <a:pt x="73" y="651"/>
                  <a:pt x="105" y="619"/>
                  <a:pt x="145" y="619"/>
                </a:cubicBezTo>
                <a:cubicBezTo>
                  <a:pt x="145" y="619"/>
                  <a:pt x="109" y="590"/>
                  <a:pt x="109" y="510"/>
                </a:cubicBezTo>
                <a:cubicBezTo>
                  <a:pt x="109" y="430"/>
                  <a:pt x="174" y="365"/>
                  <a:pt x="254" y="365"/>
                </a:cubicBezTo>
                <a:cubicBezTo>
                  <a:pt x="334" y="365"/>
                  <a:pt x="400" y="432"/>
                  <a:pt x="400" y="510"/>
                </a:cubicBezTo>
                <a:cubicBezTo>
                  <a:pt x="400" y="588"/>
                  <a:pt x="363" y="619"/>
                  <a:pt x="363" y="619"/>
                </a:cubicBezTo>
                <a:cubicBezTo>
                  <a:pt x="382" y="619"/>
                  <a:pt x="398" y="626"/>
                  <a:pt x="411" y="637"/>
                </a:cubicBezTo>
                <a:cubicBezTo>
                  <a:pt x="411" y="925"/>
                  <a:pt x="411" y="925"/>
                  <a:pt x="411" y="925"/>
                </a:cubicBezTo>
                <a:cubicBezTo>
                  <a:pt x="411" y="955"/>
                  <a:pt x="418" y="984"/>
                  <a:pt x="430" y="1009"/>
                </a:cubicBezTo>
                <a:cubicBezTo>
                  <a:pt x="420" y="1036"/>
                  <a:pt x="394" y="1054"/>
                  <a:pt x="363" y="1054"/>
                </a:cubicBezTo>
                <a:cubicBezTo>
                  <a:pt x="363" y="1345"/>
                  <a:pt x="363" y="1345"/>
                  <a:pt x="363" y="1345"/>
                </a:cubicBezTo>
                <a:cubicBezTo>
                  <a:pt x="363" y="1365"/>
                  <a:pt x="347" y="1381"/>
                  <a:pt x="327" y="1381"/>
                </a:cubicBezTo>
                <a:cubicBezTo>
                  <a:pt x="307" y="1381"/>
                  <a:pt x="291" y="1365"/>
                  <a:pt x="291" y="1345"/>
                </a:cubicBezTo>
                <a:cubicBezTo>
                  <a:pt x="291" y="1048"/>
                  <a:pt x="291" y="1048"/>
                  <a:pt x="291" y="1048"/>
                </a:cubicBezTo>
                <a:moveTo>
                  <a:pt x="703" y="1014"/>
                </a:moveTo>
                <a:cubicBezTo>
                  <a:pt x="703" y="1412"/>
                  <a:pt x="703" y="1412"/>
                  <a:pt x="703" y="1412"/>
                </a:cubicBezTo>
                <a:cubicBezTo>
                  <a:pt x="703" y="1439"/>
                  <a:pt x="682" y="1461"/>
                  <a:pt x="655" y="1461"/>
                </a:cubicBezTo>
                <a:cubicBezTo>
                  <a:pt x="628" y="1461"/>
                  <a:pt x="606" y="1439"/>
                  <a:pt x="606" y="1412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552" y="1023"/>
                  <a:pt x="509" y="979"/>
                  <a:pt x="508" y="926"/>
                </a:cubicBezTo>
                <a:cubicBezTo>
                  <a:pt x="508" y="691"/>
                  <a:pt x="508" y="691"/>
                  <a:pt x="508" y="691"/>
                </a:cubicBezTo>
                <a:cubicBezTo>
                  <a:pt x="508" y="691"/>
                  <a:pt x="508" y="691"/>
                  <a:pt x="508" y="690"/>
                </a:cubicBezTo>
                <a:cubicBezTo>
                  <a:pt x="508" y="535"/>
                  <a:pt x="508" y="535"/>
                  <a:pt x="508" y="535"/>
                </a:cubicBezTo>
                <a:cubicBezTo>
                  <a:pt x="508" y="482"/>
                  <a:pt x="552" y="438"/>
                  <a:pt x="606" y="438"/>
                </a:cubicBezTo>
                <a:cubicBezTo>
                  <a:pt x="606" y="438"/>
                  <a:pt x="557" y="400"/>
                  <a:pt x="557" y="292"/>
                </a:cubicBezTo>
                <a:cubicBezTo>
                  <a:pt x="557" y="184"/>
                  <a:pt x="644" y="97"/>
                  <a:pt x="752" y="97"/>
                </a:cubicBezTo>
                <a:cubicBezTo>
                  <a:pt x="860" y="97"/>
                  <a:pt x="947" y="187"/>
                  <a:pt x="947" y="292"/>
                </a:cubicBezTo>
                <a:cubicBezTo>
                  <a:pt x="947" y="397"/>
                  <a:pt x="898" y="438"/>
                  <a:pt x="898" y="438"/>
                </a:cubicBezTo>
                <a:cubicBezTo>
                  <a:pt x="952" y="438"/>
                  <a:pt x="996" y="482"/>
                  <a:pt x="996" y="535"/>
                </a:cubicBezTo>
                <a:cubicBezTo>
                  <a:pt x="996" y="691"/>
                  <a:pt x="996" y="691"/>
                  <a:pt x="996" y="691"/>
                </a:cubicBezTo>
                <a:cubicBezTo>
                  <a:pt x="996" y="925"/>
                  <a:pt x="996" y="925"/>
                  <a:pt x="996" y="925"/>
                </a:cubicBezTo>
                <a:cubicBezTo>
                  <a:pt x="996" y="979"/>
                  <a:pt x="952" y="1023"/>
                  <a:pt x="898" y="1023"/>
                </a:cubicBezTo>
                <a:cubicBezTo>
                  <a:pt x="898" y="1412"/>
                  <a:pt x="898" y="1412"/>
                  <a:pt x="898" y="1412"/>
                </a:cubicBezTo>
                <a:cubicBezTo>
                  <a:pt x="898" y="1439"/>
                  <a:pt x="876" y="1461"/>
                  <a:pt x="849" y="1461"/>
                </a:cubicBezTo>
                <a:cubicBezTo>
                  <a:pt x="822" y="1461"/>
                  <a:pt x="801" y="1439"/>
                  <a:pt x="801" y="1412"/>
                </a:cubicBezTo>
                <a:cubicBezTo>
                  <a:pt x="801" y="1014"/>
                  <a:pt x="801" y="1014"/>
                  <a:pt x="801" y="1014"/>
                </a:cubicBezTo>
                <a:lnTo>
                  <a:pt x="703" y="1014"/>
                </a:lnTo>
                <a:close/>
                <a:moveTo>
                  <a:pt x="1213" y="1048"/>
                </a:moveTo>
                <a:cubicBezTo>
                  <a:pt x="1213" y="1345"/>
                  <a:pt x="1213" y="1345"/>
                  <a:pt x="1213" y="1345"/>
                </a:cubicBezTo>
                <a:cubicBezTo>
                  <a:pt x="1213" y="1365"/>
                  <a:pt x="1197" y="1381"/>
                  <a:pt x="1177" y="1381"/>
                </a:cubicBezTo>
                <a:cubicBezTo>
                  <a:pt x="1157" y="1381"/>
                  <a:pt x="1141" y="1365"/>
                  <a:pt x="1141" y="1345"/>
                </a:cubicBezTo>
                <a:cubicBezTo>
                  <a:pt x="1141" y="1054"/>
                  <a:pt x="1141" y="1054"/>
                  <a:pt x="1141" y="1054"/>
                </a:cubicBezTo>
                <a:cubicBezTo>
                  <a:pt x="1110" y="1054"/>
                  <a:pt x="1084" y="1036"/>
                  <a:pt x="1073" y="1009"/>
                </a:cubicBezTo>
                <a:cubicBezTo>
                  <a:pt x="1086" y="984"/>
                  <a:pt x="1093" y="955"/>
                  <a:pt x="1093" y="925"/>
                </a:cubicBezTo>
                <a:cubicBezTo>
                  <a:pt x="1093" y="637"/>
                  <a:pt x="1093" y="637"/>
                  <a:pt x="1093" y="637"/>
                </a:cubicBezTo>
                <a:cubicBezTo>
                  <a:pt x="1106" y="626"/>
                  <a:pt x="1122" y="619"/>
                  <a:pt x="1141" y="619"/>
                </a:cubicBezTo>
                <a:cubicBezTo>
                  <a:pt x="1141" y="619"/>
                  <a:pt x="1104" y="590"/>
                  <a:pt x="1104" y="510"/>
                </a:cubicBezTo>
                <a:cubicBezTo>
                  <a:pt x="1104" y="430"/>
                  <a:pt x="1170" y="365"/>
                  <a:pt x="1250" y="365"/>
                </a:cubicBezTo>
                <a:cubicBezTo>
                  <a:pt x="1330" y="365"/>
                  <a:pt x="1395" y="431"/>
                  <a:pt x="1395" y="510"/>
                </a:cubicBezTo>
                <a:cubicBezTo>
                  <a:pt x="1395" y="589"/>
                  <a:pt x="1359" y="619"/>
                  <a:pt x="1359" y="619"/>
                </a:cubicBezTo>
                <a:cubicBezTo>
                  <a:pt x="1399" y="619"/>
                  <a:pt x="1431" y="651"/>
                  <a:pt x="1431" y="691"/>
                </a:cubicBezTo>
                <a:cubicBezTo>
                  <a:pt x="1431" y="982"/>
                  <a:pt x="1431" y="982"/>
                  <a:pt x="1431" y="982"/>
                </a:cubicBezTo>
                <a:cubicBezTo>
                  <a:pt x="1431" y="1022"/>
                  <a:pt x="1399" y="1054"/>
                  <a:pt x="1359" y="1054"/>
                </a:cubicBezTo>
                <a:cubicBezTo>
                  <a:pt x="1359" y="1345"/>
                  <a:pt x="1359" y="1345"/>
                  <a:pt x="1359" y="1345"/>
                </a:cubicBezTo>
                <a:cubicBezTo>
                  <a:pt x="1359" y="1365"/>
                  <a:pt x="1342" y="1381"/>
                  <a:pt x="1322" y="1381"/>
                </a:cubicBezTo>
                <a:cubicBezTo>
                  <a:pt x="1302" y="1381"/>
                  <a:pt x="1286" y="1365"/>
                  <a:pt x="1286" y="1345"/>
                </a:cubicBezTo>
                <a:cubicBezTo>
                  <a:pt x="1286" y="1048"/>
                  <a:pt x="1286" y="1048"/>
                  <a:pt x="1286" y="1048"/>
                </a:cubicBezTo>
                <a:lnTo>
                  <a:pt x="1213" y="10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8FD7D93-8949-46B0-A102-0E24C5ADDC67}"/>
              </a:ext>
            </a:extLst>
          </p:cNvPr>
          <p:cNvGrpSpPr/>
          <p:nvPr/>
        </p:nvGrpSpPr>
        <p:grpSpPr>
          <a:xfrm>
            <a:off x="9839834" y="2235866"/>
            <a:ext cx="583186" cy="554997"/>
            <a:chOff x="0" y="4763"/>
            <a:chExt cx="7061200" cy="6719887"/>
          </a:xfrm>
          <a:solidFill>
            <a:schemeClr val="accent5"/>
          </a:solidFill>
        </p:grpSpPr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71630CDB-3ADC-485C-BD5B-F42A86D866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763"/>
              <a:ext cx="7061200" cy="6719887"/>
            </a:xfrm>
            <a:custGeom>
              <a:avLst/>
              <a:gdLst>
                <a:gd name="T0" fmla="*/ 1722 w 1880"/>
                <a:gd name="T1" fmla="*/ 0 h 1789"/>
                <a:gd name="T2" fmla="*/ 158 w 1880"/>
                <a:gd name="T3" fmla="*/ 0 h 1789"/>
                <a:gd name="T4" fmla="*/ 0 w 1880"/>
                <a:gd name="T5" fmla="*/ 158 h 1789"/>
                <a:gd name="T6" fmla="*/ 0 w 1880"/>
                <a:gd name="T7" fmla="*/ 1368 h 1789"/>
                <a:gd name="T8" fmla="*/ 158 w 1880"/>
                <a:gd name="T9" fmla="*/ 1526 h 1789"/>
                <a:gd name="T10" fmla="*/ 634 w 1880"/>
                <a:gd name="T11" fmla="*/ 1526 h 1789"/>
                <a:gd name="T12" fmla="*/ 550 w 1880"/>
                <a:gd name="T13" fmla="*/ 1617 h 1789"/>
                <a:gd name="T14" fmla="*/ 506 w 1880"/>
                <a:gd name="T15" fmla="*/ 1664 h 1789"/>
                <a:gd name="T16" fmla="*/ 502 w 1880"/>
                <a:gd name="T17" fmla="*/ 1737 h 1789"/>
                <a:gd name="T18" fmla="*/ 621 w 1880"/>
                <a:gd name="T19" fmla="*/ 1789 h 1789"/>
                <a:gd name="T20" fmla="*/ 1259 w 1880"/>
                <a:gd name="T21" fmla="*/ 1789 h 1789"/>
                <a:gd name="T22" fmla="*/ 1378 w 1880"/>
                <a:gd name="T23" fmla="*/ 1737 h 1789"/>
                <a:gd name="T24" fmla="*/ 1374 w 1880"/>
                <a:gd name="T25" fmla="*/ 1664 h 1789"/>
                <a:gd name="T26" fmla="*/ 1330 w 1880"/>
                <a:gd name="T27" fmla="*/ 1617 h 1789"/>
                <a:gd name="T28" fmla="*/ 1246 w 1880"/>
                <a:gd name="T29" fmla="*/ 1526 h 1789"/>
                <a:gd name="T30" fmla="*/ 1722 w 1880"/>
                <a:gd name="T31" fmla="*/ 1526 h 1789"/>
                <a:gd name="T32" fmla="*/ 1880 w 1880"/>
                <a:gd name="T33" fmla="*/ 1368 h 1789"/>
                <a:gd name="T34" fmla="*/ 1880 w 1880"/>
                <a:gd name="T35" fmla="*/ 158 h 1789"/>
                <a:gd name="T36" fmla="*/ 1722 w 1880"/>
                <a:gd name="T37" fmla="*/ 0 h 1789"/>
                <a:gd name="T38" fmla="*/ 1288 w 1880"/>
                <a:gd name="T39" fmla="*/ 1659 h 1789"/>
                <a:gd name="T40" fmla="*/ 1326 w 1880"/>
                <a:gd name="T41" fmla="*/ 1698 h 1789"/>
                <a:gd name="T42" fmla="*/ 1325 w 1880"/>
                <a:gd name="T43" fmla="*/ 1712 h 1789"/>
                <a:gd name="T44" fmla="*/ 1259 w 1880"/>
                <a:gd name="T45" fmla="*/ 1731 h 1789"/>
                <a:gd name="T46" fmla="*/ 621 w 1880"/>
                <a:gd name="T47" fmla="*/ 1731 h 1789"/>
                <a:gd name="T48" fmla="*/ 555 w 1880"/>
                <a:gd name="T49" fmla="*/ 1712 h 1789"/>
                <a:gd name="T50" fmla="*/ 553 w 1880"/>
                <a:gd name="T51" fmla="*/ 1700 h 1789"/>
                <a:gd name="T52" fmla="*/ 553 w 1880"/>
                <a:gd name="T53" fmla="*/ 1700 h 1789"/>
                <a:gd name="T54" fmla="*/ 592 w 1880"/>
                <a:gd name="T55" fmla="*/ 1659 h 1789"/>
                <a:gd name="T56" fmla="*/ 703 w 1880"/>
                <a:gd name="T57" fmla="*/ 1526 h 1789"/>
                <a:gd name="T58" fmla="*/ 1177 w 1880"/>
                <a:gd name="T59" fmla="*/ 1526 h 1789"/>
                <a:gd name="T60" fmla="*/ 1288 w 1880"/>
                <a:gd name="T61" fmla="*/ 1659 h 1789"/>
                <a:gd name="T62" fmla="*/ 1763 w 1880"/>
                <a:gd name="T63" fmla="*/ 1368 h 1789"/>
                <a:gd name="T64" fmla="*/ 1722 w 1880"/>
                <a:gd name="T65" fmla="*/ 1409 h 1789"/>
                <a:gd name="T66" fmla="*/ 158 w 1880"/>
                <a:gd name="T67" fmla="*/ 1409 h 1789"/>
                <a:gd name="T68" fmla="*/ 117 w 1880"/>
                <a:gd name="T69" fmla="*/ 1368 h 1789"/>
                <a:gd name="T70" fmla="*/ 117 w 1880"/>
                <a:gd name="T71" fmla="*/ 158 h 1789"/>
                <a:gd name="T72" fmla="*/ 158 w 1880"/>
                <a:gd name="T73" fmla="*/ 117 h 1789"/>
                <a:gd name="T74" fmla="*/ 1722 w 1880"/>
                <a:gd name="T75" fmla="*/ 117 h 1789"/>
                <a:gd name="T76" fmla="*/ 1763 w 1880"/>
                <a:gd name="T77" fmla="*/ 158 h 1789"/>
                <a:gd name="T78" fmla="*/ 1763 w 1880"/>
                <a:gd name="T79" fmla="*/ 1368 h 1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0" h="1789">
                  <a:moveTo>
                    <a:pt x="1722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ubicBezTo>
                    <a:pt x="0" y="1368"/>
                    <a:pt x="0" y="1368"/>
                    <a:pt x="0" y="1368"/>
                  </a:cubicBezTo>
                  <a:cubicBezTo>
                    <a:pt x="0" y="1455"/>
                    <a:pt x="71" y="1526"/>
                    <a:pt x="158" y="1526"/>
                  </a:cubicBezTo>
                  <a:cubicBezTo>
                    <a:pt x="634" y="1526"/>
                    <a:pt x="634" y="1526"/>
                    <a:pt x="634" y="1526"/>
                  </a:cubicBezTo>
                  <a:cubicBezTo>
                    <a:pt x="610" y="1558"/>
                    <a:pt x="570" y="1598"/>
                    <a:pt x="550" y="1617"/>
                  </a:cubicBezTo>
                  <a:cubicBezTo>
                    <a:pt x="530" y="1637"/>
                    <a:pt x="514" y="1653"/>
                    <a:pt x="506" y="1664"/>
                  </a:cubicBezTo>
                  <a:cubicBezTo>
                    <a:pt x="494" y="1680"/>
                    <a:pt x="489" y="1710"/>
                    <a:pt x="502" y="1737"/>
                  </a:cubicBezTo>
                  <a:cubicBezTo>
                    <a:pt x="514" y="1761"/>
                    <a:pt x="544" y="1789"/>
                    <a:pt x="621" y="1789"/>
                  </a:cubicBezTo>
                  <a:cubicBezTo>
                    <a:pt x="1259" y="1789"/>
                    <a:pt x="1259" y="1789"/>
                    <a:pt x="1259" y="1789"/>
                  </a:cubicBezTo>
                  <a:cubicBezTo>
                    <a:pt x="1336" y="1789"/>
                    <a:pt x="1366" y="1761"/>
                    <a:pt x="1378" y="1737"/>
                  </a:cubicBezTo>
                  <a:cubicBezTo>
                    <a:pt x="1391" y="1710"/>
                    <a:pt x="1386" y="1680"/>
                    <a:pt x="1374" y="1664"/>
                  </a:cubicBezTo>
                  <a:cubicBezTo>
                    <a:pt x="1366" y="1653"/>
                    <a:pt x="1350" y="1637"/>
                    <a:pt x="1330" y="1617"/>
                  </a:cubicBezTo>
                  <a:cubicBezTo>
                    <a:pt x="1310" y="1598"/>
                    <a:pt x="1270" y="1558"/>
                    <a:pt x="1246" y="1526"/>
                  </a:cubicBezTo>
                  <a:cubicBezTo>
                    <a:pt x="1722" y="1526"/>
                    <a:pt x="1722" y="1526"/>
                    <a:pt x="1722" y="1526"/>
                  </a:cubicBezTo>
                  <a:cubicBezTo>
                    <a:pt x="1809" y="1526"/>
                    <a:pt x="1880" y="1455"/>
                    <a:pt x="1880" y="1368"/>
                  </a:cubicBezTo>
                  <a:cubicBezTo>
                    <a:pt x="1880" y="158"/>
                    <a:pt x="1880" y="158"/>
                    <a:pt x="1880" y="158"/>
                  </a:cubicBezTo>
                  <a:cubicBezTo>
                    <a:pt x="1880" y="71"/>
                    <a:pt x="1809" y="0"/>
                    <a:pt x="1722" y="0"/>
                  </a:cubicBezTo>
                  <a:close/>
                  <a:moveTo>
                    <a:pt x="1288" y="1659"/>
                  </a:moveTo>
                  <a:cubicBezTo>
                    <a:pt x="1305" y="1676"/>
                    <a:pt x="1321" y="1692"/>
                    <a:pt x="1326" y="1698"/>
                  </a:cubicBezTo>
                  <a:cubicBezTo>
                    <a:pt x="1326" y="1699"/>
                    <a:pt x="1329" y="1705"/>
                    <a:pt x="1325" y="1712"/>
                  </a:cubicBezTo>
                  <a:cubicBezTo>
                    <a:pt x="1317" y="1724"/>
                    <a:pt x="1293" y="1731"/>
                    <a:pt x="1259" y="1731"/>
                  </a:cubicBezTo>
                  <a:cubicBezTo>
                    <a:pt x="621" y="1731"/>
                    <a:pt x="621" y="1731"/>
                    <a:pt x="621" y="1731"/>
                  </a:cubicBezTo>
                  <a:cubicBezTo>
                    <a:pt x="587" y="1731"/>
                    <a:pt x="563" y="1724"/>
                    <a:pt x="555" y="1712"/>
                  </a:cubicBezTo>
                  <a:cubicBezTo>
                    <a:pt x="551" y="1706"/>
                    <a:pt x="553" y="1700"/>
                    <a:pt x="553" y="1700"/>
                  </a:cubicBezTo>
                  <a:cubicBezTo>
                    <a:pt x="553" y="1700"/>
                    <a:pt x="553" y="1700"/>
                    <a:pt x="553" y="1700"/>
                  </a:cubicBezTo>
                  <a:cubicBezTo>
                    <a:pt x="559" y="1692"/>
                    <a:pt x="575" y="1676"/>
                    <a:pt x="592" y="1659"/>
                  </a:cubicBezTo>
                  <a:cubicBezTo>
                    <a:pt x="643" y="1608"/>
                    <a:pt x="684" y="1565"/>
                    <a:pt x="703" y="1526"/>
                  </a:cubicBezTo>
                  <a:cubicBezTo>
                    <a:pt x="1177" y="1526"/>
                    <a:pt x="1177" y="1526"/>
                    <a:pt x="1177" y="1526"/>
                  </a:cubicBezTo>
                  <a:cubicBezTo>
                    <a:pt x="1196" y="1565"/>
                    <a:pt x="1237" y="1608"/>
                    <a:pt x="1288" y="1659"/>
                  </a:cubicBezTo>
                  <a:close/>
                  <a:moveTo>
                    <a:pt x="1763" y="1368"/>
                  </a:moveTo>
                  <a:cubicBezTo>
                    <a:pt x="1763" y="1391"/>
                    <a:pt x="1745" y="1409"/>
                    <a:pt x="1722" y="1409"/>
                  </a:cubicBezTo>
                  <a:cubicBezTo>
                    <a:pt x="158" y="1409"/>
                    <a:pt x="158" y="1409"/>
                    <a:pt x="158" y="1409"/>
                  </a:cubicBezTo>
                  <a:cubicBezTo>
                    <a:pt x="136" y="1409"/>
                    <a:pt x="117" y="1391"/>
                    <a:pt x="117" y="1368"/>
                  </a:cubicBezTo>
                  <a:cubicBezTo>
                    <a:pt x="117" y="158"/>
                    <a:pt x="117" y="158"/>
                    <a:pt x="117" y="158"/>
                  </a:cubicBezTo>
                  <a:cubicBezTo>
                    <a:pt x="117" y="135"/>
                    <a:pt x="136" y="117"/>
                    <a:pt x="158" y="117"/>
                  </a:cubicBezTo>
                  <a:cubicBezTo>
                    <a:pt x="1722" y="117"/>
                    <a:pt x="1722" y="117"/>
                    <a:pt x="1722" y="117"/>
                  </a:cubicBezTo>
                  <a:cubicBezTo>
                    <a:pt x="1745" y="117"/>
                    <a:pt x="1763" y="135"/>
                    <a:pt x="1763" y="158"/>
                  </a:cubicBezTo>
                  <a:lnTo>
                    <a:pt x="1763" y="1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16F8FEBD-84E8-4FBA-85CA-9293FF5177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2650" y="887413"/>
              <a:ext cx="5295900" cy="3533775"/>
            </a:xfrm>
            <a:custGeom>
              <a:avLst/>
              <a:gdLst>
                <a:gd name="T0" fmla="*/ 1310 w 1410"/>
                <a:gd name="T1" fmla="*/ 0 h 941"/>
                <a:gd name="T2" fmla="*/ 100 w 1410"/>
                <a:gd name="T3" fmla="*/ 0 h 941"/>
                <a:gd name="T4" fmla="*/ 0 w 1410"/>
                <a:gd name="T5" fmla="*/ 99 h 941"/>
                <a:gd name="T6" fmla="*/ 0 w 1410"/>
                <a:gd name="T7" fmla="*/ 841 h 941"/>
                <a:gd name="T8" fmla="*/ 100 w 1410"/>
                <a:gd name="T9" fmla="*/ 941 h 941"/>
                <a:gd name="T10" fmla="*/ 1310 w 1410"/>
                <a:gd name="T11" fmla="*/ 941 h 941"/>
                <a:gd name="T12" fmla="*/ 1410 w 1410"/>
                <a:gd name="T13" fmla="*/ 841 h 941"/>
                <a:gd name="T14" fmla="*/ 1410 w 1410"/>
                <a:gd name="T15" fmla="*/ 99 h 941"/>
                <a:gd name="T16" fmla="*/ 1310 w 1410"/>
                <a:gd name="T17" fmla="*/ 0 h 941"/>
                <a:gd name="T18" fmla="*/ 100 w 1410"/>
                <a:gd name="T19" fmla="*/ 58 h 941"/>
                <a:gd name="T20" fmla="*/ 1310 w 1410"/>
                <a:gd name="T21" fmla="*/ 58 h 941"/>
                <a:gd name="T22" fmla="*/ 1352 w 1410"/>
                <a:gd name="T23" fmla="*/ 99 h 941"/>
                <a:gd name="T24" fmla="*/ 1352 w 1410"/>
                <a:gd name="T25" fmla="*/ 340 h 941"/>
                <a:gd name="T26" fmla="*/ 1115 w 1410"/>
                <a:gd name="T27" fmla="*/ 606 h 941"/>
                <a:gd name="T28" fmla="*/ 904 w 1410"/>
                <a:gd name="T29" fmla="*/ 334 h 941"/>
                <a:gd name="T30" fmla="*/ 881 w 1410"/>
                <a:gd name="T31" fmla="*/ 322 h 941"/>
                <a:gd name="T32" fmla="*/ 857 w 1410"/>
                <a:gd name="T33" fmla="*/ 335 h 941"/>
                <a:gd name="T34" fmla="*/ 584 w 1410"/>
                <a:gd name="T35" fmla="*/ 717 h 941"/>
                <a:gd name="T36" fmla="*/ 374 w 1410"/>
                <a:gd name="T37" fmla="*/ 507 h 941"/>
                <a:gd name="T38" fmla="*/ 333 w 1410"/>
                <a:gd name="T39" fmla="*/ 506 h 941"/>
                <a:gd name="T40" fmla="*/ 58 w 1410"/>
                <a:gd name="T41" fmla="*/ 756 h 941"/>
                <a:gd name="T42" fmla="*/ 58 w 1410"/>
                <a:gd name="T43" fmla="*/ 99 h 941"/>
                <a:gd name="T44" fmla="*/ 100 w 1410"/>
                <a:gd name="T45" fmla="*/ 58 h 941"/>
                <a:gd name="T46" fmla="*/ 1310 w 1410"/>
                <a:gd name="T47" fmla="*/ 882 h 941"/>
                <a:gd name="T48" fmla="*/ 100 w 1410"/>
                <a:gd name="T49" fmla="*/ 882 h 941"/>
                <a:gd name="T50" fmla="*/ 58 w 1410"/>
                <a:gd name="T51" fmla="*/ 841 h 941"/>
                <a:gd name="T52" fmla="*/ 58 w 1410"/>
                <a:gd name="T53" fmla="*/ 835 h 941"/>
                <a:gd name="T54" fmla="*/ 352 w 1410"/>
                <a:gd name="T55" fmla="*/ 568 h 941"/>
                <a:gd name="T56" fmla="*/ 567 w 1410"/>
                <a:gd name="T57" fmla="*/ 783 h 941"/>
                <a:gd name="T58" fmla="*/ 590 w 1410"/>
                <a:gd name="T59" fmla="*/ 792 h 941"/>
                <a:gd name="T60" fmla="*/ 611 w 1410"/>
                <a:gd name="T61" fmla="*/ 780 h 941"/>
                <a:gd name="T62" fmla="*/ 882 w 1410"/>
                <a:gd name="T63" fmla="*/ 401 h 941"/>
                <a:gd name="T64" fmla="*/ 1090 w 1410"/>
                <a:gd name="T65" fmla="*/ 670 h 941"/>
                <a:gd name="T66" fmla="*/ 1112 w 1410"/>
                <a:gd name="T67" fmla="*/ 682 h 941"/>
                <a:gd name="T68" fmla="*/ 1135 w 1410"/>
                <a:gd name="T69" fmla="*/ 672 h 941"/>
                <a:gd name="T70" fmla="*/ 1352 w 1410"/>
                <a:gd name="T71" fmla="*/ 428 h 941"/>
                <a:gd name="T72" fmla="*/ 1352 w 1410"/>
                <a:gd name="T73" fmla="*/ 841 h 941"/>
                <a:gd name="T74" fmla="*/ 1310 w 1410"/>
                <a:gd name="T75" fmla="*/ 882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0" h="941">
                  <a:moveTo>
                    <a:pt x="131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841"/>
                    <a:pt x="0" y="841"/>
                    <a:pt x="0" y="841"/>
                  </a:cubicBezTo>
                  <a:cubicBezTo>
                    <a:pt x="0" y="896"/>
                    <a:pt x="45" y="941"/>
                    <a:pt x="100" y="941"/>
                  </a:cubicBezTo>
                  <a:cubicBezTo>
                    <a:pt x="1310" y="941"/>
                    <a:pt x="1310" y="941"/>
                    <a:pt x="1310" y="941"/>
                  </a:cubicBezTo>
                  <a:cubicBezTo>
                    <a:pt x="1365" y="941"/>
                    <a:pt x="1410" y="896"/>
                    <a:pt x="1410" y="841"/>
                  </a:cubicBezTo>
                  <a:cubicBezTo>
                    <a:pt x="1410" y="99"/>
                    <a:pt x="1410" y="99"/>
                    <a:pt x="1410" y="99"/>
                  </a:cubicBezTo>
                  <a:cubicBezTo>
                    <a:pt x="1410" y="44"/>
                    <a:pt x="1365" y="0"/>
                    <a:pt x="1310" y="0"/>
                  </a:cubicBezTo>
                  <a:close/>
                  <a:moveTo>
                    <a:pt x="100" y="58"/>
                  </a:moveTo>
                  <a:cubicBezTo>
                    <a:pt x="1310" y="58"/>
                    <a:pt x="1310" y="58"/>
                    <a:pt x="1310" y="58"/>
                  </a:cubicBezTo>
                  <a:cubicBezTo>
                    <a:pt x="1333" y="58"/>
                    <a:pt x="1352" y="77"/>
                    <a:pt x="1352" y="99"/>
                  </a:cubicBezTo>
                  <a:cubicBezTo>
                    <a:pt x="1352" y="340"/>
                    <a:pt x="1352" y="340"/>
                    <a:pt x="1352" y="340"/>
                  </a:cubicBezTo>
                  <a:cubicBezTo>
                    <a:pt x="1115" y="606"/>
                    <a:pt x="1115" y="606"/>
                    <a:pt x="1115" y="606"/>
                  </a:cubicBezTo>
                  <a:cubicBezTo>
                    <a:pt x="904" y="334"/>
                    <a:pt x="904" y="334"/>
                    <a:pt x="904" y="334"/>
                  </a:cubicBezTo>
                  <a:cubicBezTo>
                    <a:pt x="899" y="327"/>
                    <a:pt x="890" y="323"/>
                    <a:pt x="881" y="322"/>
                  </a:cubicBezTo>
                  <a:cubicBezTo>
                    <a:pt x="871" y="323"/>
                    <a:pt x="863" y="327"/>
                    <a:pt x="857" y="335"/>
                  </a:cubicBezTo>
                  <a:cubicBezTo>
                    <a:pt x="584" y="717"/>
                    <a:pt x="584" y="717"/>
                    <a:pt x="584" y="717"/>
                  </a:cubicBezTo>
                  <a:cubicBezTo>
                    <a:pt x="374" y="507"/>
                    <a:pt x="374" y="507"/>
                    <a:pt x="374" y="507"/>
                  </a:cubicBezTo>
                  <a:cubicBezTo>
                    <a:pt x="363" y="496"/>
                    <a:pt x="345" y="496"/>
                    <a:pt x="333" y="506"/>
                  </a:cubicBezTo>
                  <a:cubicBezTo>
                    <a:pt x="58" y="756"/>
                    <a:pt x="58" y="756"/>
                    <a:pt x="58" y="756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77"/>
                    <a:pt x="77" y="58"/>
                    <a:pt x="100" y="58"/>
                  </a:cubicBezTo>
                  <a:close/>
                  <a:moveTo>
                    <a:pt x="1310" y="882"/>
                  </a:moveTo>
                  <a:cubicBezTo>
                    <a:pt x="100" y="882"/>
                    <a:pt x="100" y="882"/>
                    <a:pt x="100" y="882"/>
                  </a:cubicBezTo>
                  <a:cubicBezTo>
                    <a:pt x="77" y="882"/>
                    <a:pt x="58" y="863"/>
                    <a:pt x="58" y="841"/>
                  </a:cubicBezTo>
                  <a:cubicBezTo>
                    <a:pt x="58" y="835"/>
                    <a:pt x="58" y="835"/>
                    <a:pt x="58" y="835"/>
                  </a:cubicBezTo>
                  <a:cubicBezTo>
                    <a:pt x="352" y="568"/>
                    <a:pt x="352" y="568"/>
                    <a:pt x="352" y="568"/>
                  </a:cubicBezTo>
                  <a:cubicBezTo>
                    <a:pt x="567" y="783"/>
                    <a:pt x="567" y="783"/>
                    <a:pt x="567" y="783"/>
                  </a:cubicBezTo>
                  <a:cubicBezTo>
                    <a:pt x="573" y="790"/>
                    <a:pt x="581" y="793"/>
                    <a:pt x="590" y="792"/>
                  </a:cubicBezTo>
                  <a:cubicBezTo>
                    <a:pt x="599" y="791"/>
                    <a:pt x="606" y="787"/>
                    <a:pt x="611" y="780"/>
                  </a:cubicBezTo>
                  <a:cubicBezTo>
                    <a:pt x="882" y="401"/>
                    <a:pt x="882" y="401"/>
                    <a:pt x="882" y="401"/>
                  </a:cubicBezTo>
                  <a:cubicBezTo>
                    <a:pt x="1090" y="670"/>
                    <a:pt x="1090" y="670"/>
                    <a:pt x="1090" y="670"/>
                  </a:cubicBezTo>
                  <a:cubicBezTo>
                    <a:pt x="1095" y="677"/>
                    <a:pt x="1104" y="681"/>
                    <a:pt x="1112" y="682"/>
                  </a:cubicBezTo>
                  <a:cubicBezTo>
                    <a:pt x="1121" y="682"/>
                    <a:pt x="1129" y="678"/>
                    <a:pt x="1135" y="672"/>
                  </a:cubicBezTo>
                  <a:cubicBezTo>
                    <a:pt x="1352" y="428"/>
                    <a:pt x="1352" y="428"/>
                    <a:pt x="1352" y="428"/>
                  </a:cubicBezTo>
                  <a:cubicBezTo>
                    <a:pt x="1352" y="841"/>
                    <a:pt x="1352" y="841"/>
                    <a:pt x="1352" y="841"/>
                  </a:cubicBezTo>
                  <a:cubicBezTo>
                    <a:pt x="1352" y="863"/>
                    <a:pt x="1333" y="882"/>
                    <a:pt x="1310" y="8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B50EF63D-ADEE-49EA-B469-D4257C65E5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0400" y="4522788"/>
              <a:ext cx="660400" cy="661987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18 h 176"/>
                <a:gd name="T12" fmla="*/ 59 w 176"/>
                <a:gd name="T13" fmla="*/ 88 h 176"/>
                <a:gd name="T14" fmla="*/ 88 w 176"/>
                <a:gd name="T15" fmla="*/ 59 h 176"/>
                <a:gd name="T16" fmla="*/ 117 w 176"/>
                <a:gd name="T17" fmla="*/ 88 h 176"/>
                <a:gd name="T18" fmla="*/ 88 w 176"/>
                <a:gd name="T19" fmla="*/ 11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40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0"/>
                    <a:pt x="137" y="0"/>
                    <a:pt x="88" y="0"/>
                  </a:cubicBezTo>
                  <a:close/>
                  <a:moveTo>
                    <a:pt x="88" y="118"/>
                  </a:moveTo>
                  <a:cubicBezTo>
                    <a:pt x="72" y="118"/>
                    <a:pt x="59" y="104"/>
                    <a:pt x="59" y="88"/>
                  </a:cubicBezTo>
                  <a:cubicBezTo>
                    <a:pt x="59" y="72"/>
                    <a:pt x="72" y="59"/>
                    <a:pt x="88" y="59"/>
                  </a:cubicBezTo>
                  <a:cubicBezTo>
                    <a:pt x="104" y="59"/>
                    <a:pt x="117" y="72"/>
                    <a:pt x="117" y="88"/>
                  </a:cubicBezTo>
                  <a:cubicBezTo>
                    <a:pt x="117" y="104"/>
                    <a:pt x="104" y="118"/>
                    <a:pt x="88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D028DA2B-D821-4000-8A9B-3C60BEC7C7B1}"/>
              </a:ext>
            </a:extLst>
          </p:cNvPr>
          <p:cNvSpPr/>
          <p:nvPr/>
        </p:nvSpPr>
        <p:spPr>
          <a:xfrm>
            <a:off x="1052928" y="3659554"/>
            <a:ext cx="2015858" cy="1079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25349C5-2FFC-4310-9D66-A98508395033}"/>
              </a:ext>
            </a:extLst>
          </p:cNvPr>
          <p:cNvSpPr/>
          <p:nvPr/>
        </p:nvSpPr>
        <p:spPr>
          <a:xfrm>
            <a:off x="3061692" y="3659554"/>
            <a:ext cx="2029806" cy="1079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A248829-BDB7-4184-B32D-0ACA828E899F}"/>
              </a:ext>
            </a:extLst>
          </p:cNvPr>
          <p:cNvSpPr/>
          <p:nvPr/>
        </p:nvSpPr>
        <p:spPr>
          <a:xfrm>
            <a:off x="5084524" y="3659554"/>
            <a:ext cx="2015858" cy="1079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5216E00-BBA7-4EB9-A697-E5750FAD5FC0}"/>
              </a:ext>
            </a:extLst>
          </p:cNvPr>
          <p:cNvSpPr/>
          <p:nvPr/>
        </p:nvSpPr>
        <p:spPr>
          <a:xfrm>
            <a:off x="7107356" y="3659554"/>
            <a:ext cx="2015858" cy="1079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C2B5F5D-2CC5-4254-94DD-6D10E48B46C4}"/>
              </a:ext>
            </a:extLst>
          </p:cNvPr>
          <p:cNvSpPr/>
          <p:nvPr/>
        </p:nvSpPr>
        <p:spPr>
          <a:xfrm>
            <a:off x="9123214" y="3659554"/>
            <a:ext cx="2015858" cy="10799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33834B4-92A9-4744-BA4B-6D658F3EB55B}"/>
              </a:ext>
            </a:extLst>
          </p:cNvPr>
          <p:cNvSpPr txBox="1"/>
          <p:nvPr/>
        </p:nvSpPr>
        <p:spPr>
          <a:xfrm>
            <a:off x="1676297" y="3963486"/>
            <a:ext cx="788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75%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B2C663E-766E-4134-A203-31AFF098C8B4}"/>
              </a:ext>
            </a:extLst>
          </p:cNvPr>
          <p:cNvSpPr txBox="1"/>
          <p:nvPr/>
        </p:nvSpPr>
        <p:spPr>
          <a:xfrm>
            <a:off x="3658410" y="3963486"/>
            <a:ext cx="803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50%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22795A1-20D3-4866-83FD-DCE7261A78D7}"/>
              </a:ext>
            </a:extLst>
          </p:cNvPr>
          <p:cNvSpPr txBox="1"/>
          <p:nvPr/>
        </p:nvSpPr>
        <p:spPr>
          <a:xfrm>
            <a:off x="5647737" y="3963486"/>
            <a:ext cx="803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3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50%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017A321-34D2-46E3-9128-50CC812CA929}"/>
              </a:ext>
            </a:extLst>
          </p:cNvPr>
          <p:cNvSpPr txBox="1"/>
          <p:nvPr/>
        </p:nvSpPr>
        <p:spPr>
          <a:xfrm>
            <a:off x="7650690" y="3963486"/>
            <a:ext cx="776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4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45%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8788C19-BD87-43AA-9ED6-73E6578A8CF7}"/>
              </a:ext>
            </a:extLst>
          </p:cNvPr>
          <p:cNvSpPr txBox="1"/>
          <p:nvPr/>
        </p:nvSpPr>
        <p:spPr>
          <a:xfrm>
            <a:off x="9641620" y="3963486"/>
            <a:ext cx="77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99%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1B5C1B5-5721-41E9-DB67-4F4960F2F807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0E922A66-E926-DBF3-1A84-AEB0E10E4558}"/>
              </a:ext>
            </a:extLst>
          </p:cNvPr>
          <p:cNvSpPr txBox="1"/>
          <p:nvPr/>
        </p:nvSpPr>
        <p:spPr>
          <a:xfrm>
            <a:off x="444605" y="6374270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6B41FBE-ED41-F2AC-9594-F5DD505F63CC}"/>
              </a:ext>
            </a:extLst>
          </p:cNvPr>
          <p:cNvSpPr txBox="1"/>
          <p:nvPr/>
        </p:nvSpPr>
        <p:spPr>
          <a:xfrm>
            <a:off x="11300845" y="6411487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19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DF40166B-B701-A79C-285B-6B7EC175BE68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C3F39A4-2F8A-2FF6-3F6D-2B395B257921}"/>
              </a:ext>
            </a:extLst>
          </p:cNvPr>
          <p:cNvSpPr txBox="1"/>
          <p:nvPr/>
        </p:nvSpPr>
        <p:spPr>
          <a:xfrm>
            <a:off x="1427208" y="3025866"/>
            <a:ext cx="10855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B87BBF-0BE7-5A13-1366-400AFE7D2512}"/>
              </a:ext>
            </a:extLst>
          </p:cNvPr>
          <p:cNvSpPr txBox="1"/>
          <p:nvPr/>
        </p:nvSpPr>
        <p:spPr>
          <a:xfrm>
            <a:off x="3467812" y="3118199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AFB28B8-F5C8-BB17-AEB5-6DB3CE83B8A9}"/>
              </a:ext>
            </a:extLst>
          </p:cNvPr>
          <p:cNvSpPr txBox="1"/>
          <p:nvPr/>
        </p:nvSpPr>
        <p:spPr>
          <a:xfrm>
            <a:off x="5536853" y="3118199"/>
            <a:ext cx="108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  <a:p>
            <a:pPr algn="ctr"/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E251425-50CA-0842-9C95-7DFC8565E1B3}"/>
              </a:ext>
            </a:extLst>
          </p:cNvPr>
          <p:cNvSpPr txBox="1"/>
          <p:nvPr/>
        </p:nvSpPr>
        <p:spPr>
          <a:xfrm>
            <a:off x="7623003" y="3118199"/>
            <a:ext cx="108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  <a:p>
            <a:pPr algn="ctr"/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5EF34A1-C960-B324-476C-43114E939B3B}"/>
              </a:ext>
            </a:extLst>
          </p:cNvPr>
          <p:cNvSpPr txBox="1"/>
          <p:nvPr/>
        </p:nvSpPr>
        <p:spPr>
          <a:xfrm>
            <a:off x="9573421" y="3118199"/>
            <a:ext cx="108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  <a:p>
            <a:pPr algn="ctr"/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DBDE278-50FD-FAF6-0A40-5C4DED9702BE}"/>
              </a:ext>
            </a:extLst>
          </p:cNvPr>
          <p:cNvSpPr txBox="1"/>
          <p:nvPr/>
        </p:nvSpPr>
        <p:spPr>
          <a:xfrm>
            <a:off x="2397480" y="4946590"/>
            <a:ext cx="7391653" cy="530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 is simply dummy text of the printing and typesetting industry.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 has been the industry's standard dummy text ever since the 1500s, when an unknown printer.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2A49415-F983-A809-139B-67CFC3CE1894}"/>
              </a:ext>
            </a:extLst>
          </p:cNvPr>
          <p:cNvSpPr txBox="1"/>
          <p:nvPr/>
        </p:nvSpPr>
        <p:spPr>
          <a:xfrm>
            <a:off x="3864921" y="1007187"/>
            <a:ext cx="4429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196B91F6-8F21-A0D7-591B-2C86866632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26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E28622C5-3D2C-165F-72E5-3828525DD8BE}"/>
              </a:ext>
            </a:extLst>
          </p:cNvPr>
          <p:cNvGrpSpPr/>
          <p:nvPr/>
        </p:nvGrpSpPr>
        <p:grpSpPr>
          <a:xfrm>
            <a:off x="444605" y="6306365"/>
            <a:ext cx="11332276" cy="551635"/>
            <a:chOff x="444605" y="6306365"/>
            <a:chExt cx="11332276" cy="55163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0B1AD2A-EFF9-BBEF-402B-933FCDD25B56}"/>
                </a:ext>
              </a:extLst>
            </p:cNvPr>
            <p:cNvSpPr txBox="1"/>
            <p:nvPr/>
          </p:nvSpPr>
          <p:spPr>
            <a:xfrm>
              <a:off x="444605" y="6364566"/>
              <a:ext cx="15894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solidFill>
                    <a:srgbClr val="9FD049"/>
                  </a:solidFill>
                  <a:latin typeface="DIN NEXT™ ARABIC REGULAR" panose="020B0503020203050203" pitchFamily="34" charset="-78"/>
                  <a:cs typeface="DIN NEXT™ ARABIC REGULAR" panose="020B0503020203050203" pitchFamily="34" charset="-78"/>
                </a:rPr>
                <a:t>Estidamah.gov.sa</a:t>
              </a:r>
              <a:endParaRPr lang="en-ID" sz="14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F8E8482-9D93-1DDB-9E6E-7E5A99AB0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1261960" y="6306365"/>
              <a:ext cx="514921" cy="488055"/>
            </a:xfrm>
            <a:prstGeom prst="rect">
              <a:avLst/>
            </a:prstGeom>
          </p:spPr>
        </p:pic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7FF9CF5-CD02-C68C-36F4-A89385344EE3}"/>
                </a:ext>
              </a:extLst>
            </p:cNvPr>
            <p:cNvSpPr/>
            <p:nvPr/>
          </p:nvSpPr>
          <p:spPr>
            <a:xfrm>
              <a:off x="2156309" y="6565708"/>
              <a:ext cx="9031631" cy="2922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8B211F0-7F35-6423-AA71-8C363ECE6F0C}"/>
                </a:ext>
              </a:extLst>
            </p:cNvPr>
            <p:cNvCxnSpPr>
              <a:cxnSpLocks/>
            </p:cNvCxnSpPr>
            <p:nvPr/>
          </p:nvCxnSpPr>
          <p:spPr>
            <a:xfrm>
              <a:off x="2034079" y="6554074"/>
              <a:ext cx="9153861" cy="1997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4755D251-D084-1AC2-2CAF-63B3E65FA8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5" b="17885"/>
          <a:stretch>
            <a:fillRect/>
          </a:stretch>
        </p:blipFill>
        <p:spPr>
          <a:xfrm>
            <a:off x="2813476" y="4333753"/>
            <a:ext cx="4548675" cy="2215118"/>
          </a:xfr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E5BBBF-F908-4CC4-A3D2-92A0DECE175B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287111D-6DD4-2850-ADDD-D0A608251404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F2E5D4F-388C-4E56-24E4-90B33E5D0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958505">
            <a:off x="2195253" y="3948611"/>
            <a:ext cx="5785117" cy="560303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1B00F2C-43EB-B9BA-3355-DF2C9153A2BA}"/>
              </a:ext>
            </a:extLst>
          </p:cNvPr>
          <p:cNvSpPr txBox="1"/>
          <p:nvPr/>
        </p:nvSpPr>
        <p:spPr>
          <a:xfrm>
            <a:off x="2721111" y="4671808"/>
            <a:ext cx="184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r" defTabSz="914400" rtl="1" eaLnBrk="1" latinLnBrk="0" hangingPunct="1"/>
            <a:endParaRPr lang="en-SA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882FFC4-D215-80D0-1BB9-F22F3C4F0E14}"/>
              </a:ext>
            </a:extLst>
          </p:cNvPr>
          <p:cNvGrpSpPr/>
          <p:nvPr/>
        </p:nvGrpSpPr>
        <p:grpSpPr>
          <a:xfrm rot="10800000">
            <a:off x="8129077" y="4627925"/>
            <a:ext cx="631312" cy="488055"/>
            <a:chOff x="10723928" y="5041140"/>
            <a:chExt cx="631312" cy="488055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45EE5BA-CA43-7C77-74F4-43862E870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0BFE8AC-C642-6374-3A7A-8BB2729CD7D2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E3AC94B-97F6-777C-8BA7-7D285FEFCA73}"/>
              </a:ext>
            </a:extLst>
          </p:cNvPr>
          <p:cNvSpPr txBox="1"/>
          <p:nvPr/>
        </p:nvSpPr>
        <p:spPr>
          <a:xfrm>
            <a:off x="3799151" y="1020903"/>
            <a:ext cx="4429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419DD5-720B-28F4-29F7-6020601F9F7E}"/>
              </a:ext>
            </a:extLst>
          </p:cNvPr>
          <p:cNvSpPr/>
          <p:nvPr/>
        </p:nvSpPr>
        <p:spPr>
          <a:xfrm>
            <a:off x="8228569" y="2927073"/>
            <a:ext cx="3348934" cy="1440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06A1F5-6C25-BFF0-F41B-41BD70453568}"/>
              </a:ext>
            </a:extLst>
          </p:cNvPr>
          <p:cNvSpPr txBox="1"/>
          <p:nvPr/>
        </p:nvSpPr>
        <p:spPr>
          <a:xfrm>
            <a:off x="8228568" y="2619296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2611E4-7F2B-822B-83CD-8E0C61689903}"/>
              </a:ext>
            </a:extLst>
          </p:cNvPr>
          <p:cNvSpPr txBox="1"/>
          <p:nvPr/>
        </p:nvSpPr>
        <p:spPr>
          <a:xfrm>
            <a:off x="8407660" y="4718065"/>
            <a:ext cx="13083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</a:t>
            </a:r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the link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8772F9-CD06-0111-2148-C33333A7FD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06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37C30FF7-360A-2E90-06EF-4282CBD77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1122F9E-3534-4CBA-9143-11EFAF132A10}"/>
              </a:ext>
            </a:extLst>
          </p:cNvPr>
          <p:cNvGrpSpPr/>
          <p:nvPr/>
        </p:nvGrpSpPr>
        <p:grpSpPr>
          <a:xfrm>
            <a:off x="1266749" y="4426918"/>
            <a:ext cx="2753731" cy="946397"/>
            <a:chOff x="2638926" y="3119813"/>
            <a:chExt cx="2054660" cy="706142"/>
          </a:xfrm>
          <a:effectLst/>
        </p:grpSpPr>
        <p:sp>
          <p:nvSpPr>
            <p:cNvPr id="5" name="Freeform 123">
              <a:extLst>
                <a:ext uri="{FF2B5EF4-FFF2-40B4-BE49-F238E27FC236}">
                  <a16:creationId xmlns:a16="http://schemas.microsoft.com/office/drawing/2014/main" id="{64F9B58A-859F-4F62-BA60-FAE31101A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2054660" cy="618373"/>
            </a:xfrm>
            <a:custGeom>
              <a:avLst/>
              <a:gdLst>
                <a:gd name="T0" fmla="*/ 618 w 2585"/>
                <a:gd name="T1" fmla="*/ 620 h 620"/>
                <a:gd name="T2" fmla="*/ 2585 w 2585"/>
                <a:gd name="T3" fmla="*/ 620 h 620"/>
                <a:gd name="T4" fmla="*/ 1967 w 2585"/>
                <a:gd name="T5" fmla="*/ 0 h 620"/>
                <a:gd name="T6" fmla="*/ 0 w 2585"/>
                <a:gd name="T7" fmla="*/ 0 h 620"/>
                <a:gd name="T8" fmla="*/ 618 w 258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20">
                  <a:moveTo>
                    <a:pt x="618" y="620"/>
                  </a:moveTo>
                  <a:lnTo>
                    <a:pt x="2585" y="620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20"/>
                  </a:lnTo>
                  <a:close/>
                </a:path>
              </a:pathLst>
            </a:cu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6" name="Freeform 124">
              <a:extLst>
                <a:ext uri="{FF2B5EF4-FFF2-40B4-BE49-F238E27FC236}">
                  <a16:creationId xmlns:a16="http://schemas.microsoft.com/office/drawing/2014/main" id="{6EAAD133-105A-4D1C-BF7F-FFE2DA1F3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491211" cy="706142"/>
            </a:xfrm>
            <a:custGeom>
              <a:avLst/>
              <a:gdLst>
                <a:gd name="T0" fmla="*/ 0 w 618"/>
                <a:gd name="T1" fmla="*/ 0 h 708"/>
                <a:gd name="T2" fmla="*/ 0 w 618"/>
                <a:gd name="T3" fmla="*/ 87 h 708"/>
                <a:gd name="T4" fmla="*/ 618 w 618"/>
                <a:gd name="T5" fmla="*/ 708 h 708"/>
                <a:gd name="T6" fmla="*/ 618 w 618"/>
                <a:gd name="T7" fmla="*/ 620 h 708"/>
                <a:gd name="T8" fmla="*/ 0 w 61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8">
                  <a:moveTo>
                    <a:pt x="0" y="0"/>
                  </a:moveTo>
                  <a:lnTo>
                    <a:pt x="0" y="87"/>
                  </a:lnTo>
                  <a:lnTo>
                    <a:pt x="618" y="708"/>
                  </a:lnTo>
                  <a:lnTo>
                    <a:pt x="618" y="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7" name="Rectangle 125">
              <a:extLst>
                <a:ext uri="{FF2B5EF4-FFF2-40B4-BE49-F238E27FC236}">
                  <a16:creationId xmlns:a16="http://schemas.microsoft.com/office/drawing/2014/main" id="{892D023A-C01D-4995-BC85-962ECF80E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137" y="3731836"/>
              <a:ext cx="1563449" cy="941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38A8BB0-D3D8-4269-8754-3AE750FD9968}"/>
              </a:ext>
            </a:extLst>
          </p:cNvPr>
          <p:cNvGrpSpPr/>
          <p:nvPr/>
        </p:nvGrpSpPr>
        <p:grpSpPr>
          <a:xfrm>
            <a:off x="3520665" y="3993781"/>
            <a:ext cx="2753731" cy="946397"/>
            <a:chOff x="2638926" y="3119813"/>
            <a:chExt cx="2054660" cy="706142"/>
          </a:xfrm>
          <a:effectLst/>
        </p:grpSpPr>
        <p:sp>
          <p:nvSpPr>
            <p:cNvPr id="9" name="Freeform 123">
              <a:extLst>
                <a:ext uri="{FF2B5EF4-FFF2-40B4-BE49-F238E27FC236}">
                  <a16:creationId xmlns:a16="http://schemas.microsoft.com/office/drawing/2014/main" id="{CCAC8411-6275-4F2D-A7C1-FD0DF6735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2054660" cy="618373"/>
            </a:xfrm>
            <a:custGeom>
              <a:avLst/>
              <a:gdLst>
                <a:gd name="T0" fmla="*/ 618 w 2585"/>
                <a:gd name="T1" fmla="*/ 620 h 620"/>
                <a:gd name="T2" fmla="*/ 2585 w 2585"/>
                <a:gd name="T3" fmla="*/ 620 h 620"/>
                <a:gd name="T4" fmla="*/ 1967 w 2585"/>
                <a:gd name="T5" fmla="*/ 0 h 620"/>
                <a:gd name="T6" fmla="*/ 0 w 2585"/>
                <a:gd name="T7" fmla="*/ 0 h 620"/>
                <a:gd name="T8" fmla="*/ 618 w 258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20">
                  <a:moveTo>
                    <a:pt x="618" y="620"/>
                  </a:moveTo>
                  <a:lnTo>
                    <a:pt x="2585" y="620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20"/>
                  </a:lnTo>
                  <a:close/>
                </a:path>
              </a:pathLst>
            </a:custGeom>
            <a:solidFill>
              <a:schemeClr val="accent2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0" name="Freeform 124">
              <a:extLst>
                <a:ext uri="{FF2B5EF4-FFF2-40B4-BE49-F238E27FC236}">
                  <a16:creationId xmlns:a16="http://schemas.microsoft.com/office/drawing/2014/main" id="{73F20302-C21C-4E62-8FE6-76D90F557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491211" cy="706142"/>
            </a:xfrm>
            <a:custGeom>
              <a:avLst/>
              <a:gdLst>
                <a:gd name="T0" fmla="*/ 0 w 618"/>
                <a:gd name="T1" fmla="*/ 0 h 708"/>
                <a:gd name="T2" fmla="*/ 0 w 618"/>
                <a:gd name="T3" fmla="*/ 87 h 708"/>
                <a:gd name="T4" fmla="*/ 618 w 618"/>
                <a:gd name="T5" fmla="*/ 708 h 708"/>
                <a:gd name="T6" fmla="*/ 618 w 618"/>
                <a:gd name="T7" fmla="*/ 620 h 708"/>
                <a:gd name="T8" fmla="*/ 0 w 61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8">
                  <a:moveTo>
                    <a:pt x="0" y="0"/>
                  </a:moveTo>
                  <a:lnTo>
                    <a:pt x="0" y="87"/>
                  </a:lnTo>
                  <a:lnTo>
                    <a:pt x="618" y="708"/>
                  </a:lnTo>
                  <a:lnTo>
                    <a:pt x="618" y="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1" name="Rectangle 125">
              <a:extLst>
                <a:ext uri="{FF2B5EF4-FFF2-40B4-BE49-F238E27FC236}">
                  <a16:creationId xmlns:a16="http://schemas.microsoft.com/office/drawing/2014/main" id="{29FE8FF2-2E5B-4FA0-A708-796B4D5BA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137" y="3731836"/>
              <a:ext cx="1563449" cy="941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084FB1-5066-43EB-B54C-C7969B5C3706}"/>
              </a:ext>
            </a:extLst>
          </p:cNvPr>
          <p:cNvGrpSpPr/>
          <p:nvPr/>
        </p:nvGrpSpPr>
        <p:grpSpPr>
          <a:xfrm>
            <a:off x="5805493" y="3521111"/>
            <a:ext cx="2753731" cy="946397"/>
            <a:chOff x="2638926" y="3119813"/>
            <a:chExt cx="2054660" cy="706142"/>
          </a:xfrm>
          <a:effectLst/>
        </p:grpSpPr>
        <p:sp>
          <p:nvSpPr>
            <p:cNvPr id="13" name="Freeform 123">
              <a:extLst>
                <a:ext uri="{FF2B5EF4-FFF2-40B4-BE49-F238E27FC236}">
                  <a16:creationId xmlns:a16="http://schemas.microsoft.com/office/drawing/2014/main" id="{48FC16F1-DAAE-447F-936F-99FDBE02E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2054660" cy="618373"/>
            </a:xfrm>
            <a:custGeom>
              <a:avLst/>
              <a:gdLst>
                <a:gd name="T0" fmla="*/ 618 w 2585"/>
                <a:gd name="T1" fmla="*/ 620 h 620"/>
                <a:gd name="T2" fmla="*/ 2585 w 2585"/>
                <a:gd name="T3" fmla="*/ 620 h 620"/>
                <a:gd name="T4" fmla="*/ 1967 w 2585"/>
                <a:gd name="T5" fmla="*/ 0 h 620"/>
                <a:gd name="T6" fmla="*/ 0 w 2585"/>
                <a:gd name="T7" fmla="*/ 0 h 620"/>
                <a:gd name="T8" fmla="*/ 618 w 258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20">
                  <a:moveTo>
                    <a:pt x="618" y="620"/>
                  </a:moveTo>
                  <a:lnTo>
                    <a:pt x="2585" y="620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20"/>
                  </a:lnTo>
                  <a:close/>
                </a:path>
              </a:pathLst>
            </a:custGeom>
            <a:solidFill>
              <a:schemeClr val="accent3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4" name="Freeform 124">
              <a:extLst>
                <a:ext uri="{FF2B5EF4-FFF2-40B4-BE49-F238E27FC236}">
                  <a16:creationId xmlns:a16="http://schemas.microsoft.com/office/drawing/2014/main" id="{DFB344CF-BC18-47E5-818D-B7AE7841F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491211" cy="706142"/>
            </a:xfrm>
            <a:custGeom>
              <a:avLst/>
              <a:gdLst>
                <a:gd name="T0" fmla="*/ 0 w 618"/>
                <a:gd name="T1" fmla="*/ 0 h 708"/>
                <a:gd name="T2" fmla="*/ 0 w 618"/>
                <a:gd name="T3" fmla="*/ 87 h 708"/>
                <a:gd name="T4" fmla="*/ 618 w 618"/>
                <a:gd name="T5" fmla="*/ 708 h 708"/>
                <a:gd name="T6" fmla="*/ 618 w 618"/>
                <a:gd name="T7" fmla="*/ 620 h 708"/>
                <a:gd name="T8" fmla="*/ 0 w 61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8">
                  <a:moveTo>
                    <a:pt x="0" y="0"/>
                  </a:moveTo>
                  <a:lnTo>
                    <a:pt x="0" y="87"/>
                  </a:lnTo>
                  <a:lnTo>
                    <a:pt x="618" y="708"/>
                  </a:lnTo>
                  <a:lnTo>
                    <a:pt x="618" y="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5" name="Rectangle 125">
              <a:extLst>
                <a:ext uri="{FF2B5EF4-FFF2-40B4-BE49-F238E27FC236}">
                  <a16:creationId xmlns:a16="http://schemas.microsoft.com/office/drawing/2014/main" id="{255F79B3-34C8-4277-BB0A-5157C9040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137" y="3731836"/>
              <a:ext cx="1563449" cy="9411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C42F426-3125-4CF6-A88D-877B5B49BCF3}"/>
              </a:ext>
            </a:extLst>
          </p:cNvPr>
          <p:cNvGrpSpPr/>
          <p:nvPr/>
        </p:nvGrpSpPr>
        <p:grpSpPr>
          <a:xfrm>
            <a:off x="8171521" y="3096015"/>
            <a:ext cx="2753731" cy="946397"/>
            <a:chOff x="2638926" y="3119813"/>
            <a:chExt cx="2054660" cy="706142"/>
          </a:xfrm>
          <a:effectLst/>
        </p:grpSpPr>
        <p:sp>
          <p:nvSpPr>
            <p:cNvPr id="17" name="Freeform 123">
              <a:extLst>
                <a:ext uri="{FF2B5EF4-FFF2-40B4-BE49-F238E27FC236}">
                  <a16:creationId xmlns:a16="http://schemas.microsoft.com/office/drawing/2014/main" id="{F17602B0-2A86-4132-AE10-979AB06AC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2054660" cy="618373"/>
            </a:xfrm>
            <a:custGeom>
              <a:avLst/>
              <a:gdLst>
                <a:gd name="T0" fmla="*/ 618 w 2585"/>
                <a:gd name="T1" fmla="*/ 620 h 620"/>
                <a:gd name="T2" fmla="*/ 2585 w 2585"/>
                <a:gd name="T3" fmla="*/ 620 h 620"/>
                <a:gd name="T4" fmla="*/ 1967 w 2585"/>
                <a:gd name="T5" fmla="*/ 0 h 620"/>
                <a:gd name="T6" fmla="*/ 0 w 2585"/>
                <a:gd name="T7" fmla="*/ 0 h 620"/>
                <a:gd name="T8" fmla="*/ 618 w 258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20">
                  <a:moveTo>
                    <a:pt x="618" y="620"/>
                  </a:moveTo>
                  <a:lnTo>
                    <a:pt x="2585" y="620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20"/>
                  </a:lnTo>
                  <a:close/>
                </a:path>
              </a:pathLst>
            </a:custGeom>
            <a:solidFill>
              <a:schemeClr val="accent4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8" name="Freeform 124">
              <a:extLst>
                <a:ext uri="{FF2B5EF4-FFF2-40B4-BE49-F238E27FC236}">
                  <a16:creationId xmlns:a16="http://schemas.microsoft.com/office/drawing/2014/main" id="{E08A06EA-D25B-4AE2-97DC-212043695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491211" cy="706142"/>
            </a:xfrm>
            <a:custGeom>
              <a:avLst/>
              <a:gdLst>
                <a:gd name="T0" fmla="*/ 0 w 618"/>
                <a:gd name="T1" fmla="*/ 0 h 708"/>
                <a:gd name="T2" fmla="*/ 0 w 618"/>
                <a:gd name="T3" fmla="*/ 87 h 708"/>
                <a:gd name="T4" fmla="*/ 618 w 618"/>
                <a:gd name="T5" fmla="*/ 708 h 708"/>
                <a:gd name="T6" fmla="*/ 618 w 618"/>
                <a:gd name="T7" fmla="*/ 620 h 708"/>
                <a:gd name="T8" fmla="*/ 0 w 61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8">
                  <a:moveTo>
                    <a:pt x="0" y="0"/>
                  </a:moveTo>
                  <a:lnTo>
                    <a:pt x="0" y="87"/>
                  </a:lnTo>
                  <a:lnTo>
                    <a:pt x="618" y="708"/>
                  </a:lnTo>
                  <a:lnTo>
                    <a:pt x="618" y="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9" name="Rectangle 125">
              <a:extLst>
                <a:ext uri="{FF2B5EF4-FFF2-40B4-BE49-F238E27FC236}">
                  <a16:creationId xmlns:a16="http://schemas.microsoft.com/office/drawing/2014/main" id="{376C5051-69F0-4F7B-939E-11DE33A7D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137" y="3731836"/>
              <a:ext cx="1563449" cy="9411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3B6D8D-7C48-4F6B-8F12-A67E1056D5BF}"/>
              </a:ext>
            </a:extLst>
          </p:cNvPr>
          <p:cNvGrpSpPr/>
          <p:nvPr/>
        </p:nvGrpSpPr>
        <p:grpSpPr>
          <a:xfrm>
            <a:off x="2276554" y="2733557"/>
            <a:ext cx="651753" cy="2080479"/>
            <a:chOff x="2357342" y="2871034"/>
            <a:chExt cx="651753" cy="2080479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97E9ED7-3943-42DD-AA9B-8D8B30115190}"/>
                </a:ext>
              </a:extLst>
            </p:cNvPr>
            <p:cNvSpPr/>
            <p:nvPr/>
          </p:nvSpPr>
          <p:spPr>
            <a:xfrm>
              <a:off x="2357342" y="2871034"/>
              <a:ext cx="651753" cy="6517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cxnSp>
          <p:nvCxnSpPr>
            <p:cNvPr id="22" name="직선 연결선 250">
              <a:extLst>
                <a:ext uri="{FF2B5EF4-FFF2-40B4-BE49-F238E27FC236}">
                  <a16:creationId xmlns:a16="http://schemas.microsoft.com/office/drawing/2014/main" id="{C4C6376D-9306-404D-A282-30294996006B}"/>
                </a:ext>
              </a:extLst>
            </p:cNvPr>
            <p:cNvCxnSpPr/>
            <p:nvPr/>
          </p:nvCxnSpPr>
          <p:spPr>
            <a:xfrm flipV="1">
              <a:off x="2679763" y="4203160"/>
              <a:ext cx="0" cy="748353"/>
            </a:xfrm>
            <a:prstGeom prst="line">
              <a:avLst/>
            </a:prstGeom>
            <a:ln w="6350">
              <a:solidFill>
                <a:schemeClr val="accent1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50">
              <a:extLst>
                <a:ext uri="{FF2B5EF4-FFF2-40B4-BE49-F238E27FC236}">
                  <a16:creationId xmlns:a16="http://schemas.microsoft.com/office/drawing/2014/main" id="{24B15B5F-3216-462A-8B15-2392A782FE18}"/>
                </a:ext>
              </a:extLst>
            </p:cNvPr>
            <p:cNvCxnSpPr/>
            <p:nvPr/>
          </p:nvCxnSpPr>
          <p:spPr>
            <a:xfrm flipV="1">
              <a:off x="2679763" y="3514243"/>
              <a:ext cx="0" cy="252252"/>
            </a:xfrm>
            <a:prstGeom prst="line">
              <a:avLst/>
            </a:prstGeom>
            <a:ln w="6350">
              <a:solidFill>
                <a:schemeClr val="accent1">
                  <a:lumMod val="75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888ED82-A5B2-48F1-87CB-1C213E3060C5}"/>
              </a:ext>
            </a:extLst>
          </p:cNvPr>
          <p:cNvGrpSpPr/>
          <p:nvPr/>
        </p:nvGrpSpPr>
        <p:grpSpPr>
          <a:xfrm>
            <a:off x="4466664" y="2258861"/>
            <a:ext cx="651753" cy="2080479"/>
            <a:chOff x="4547452" y="2396338"/>
            <a:chExt cx="651753" cy="2080479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936989D-E13B-44F8-863B-E5B725B39077}"/>
                </a:ext>
              </a:extLst>
            </p:cNvPr>
            <p:cNvSpPr/>
            <p:nvPr/>
          </p:nvSpPr>
          <p:spPr>
            <a:xfrm>
              <a:off x="4547452" y="2396338"/>
              <a:ext cx="651753" cy="6517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cxnSp>
          <p:nvCxnSpPr>
            <p:cNvPr id="26" name="직선 연결선 250">
              <a:extLst>
                <a:ext uri="{FF2B5EF4-FFF2-40B4-BE49-F238E27FC236}">
                  <a16:creationId xmlns:a16="http://schemas.microsoft.com/office/drawing/2014/main" id="{02CBF85D-2F6B-47AA-8838-8865657F5506}"/>
                </a:ext>
              </a:extLst>
            </p:cNvPr>
            <p:cNvCxnSpPr/>
            <p:nvPr/>
          </p:nvCxnSpPr>
          <p:spPr>
            <a:xfrm flipV="1">
              <a:off x="4869873" y="3728464"/>
              <a:ext cx="0" cy="748353"/>
            </a:xfrm>
            <a:prstGeom prst="line">
              <a:avLst/>
            </a:prstGeom>
            <a:ln w="6350">
              <a:solidFill>
                <a:schemeClr val="accent2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50">
              <a:extLst>
                <a:ext uri="{FF2B5EF4-FFF2-40B4-BE49-F238E27FC236}">
                  <a16:creationId xmlns:a16="http://schemas.microsoft.com/office/drawing/2014/main" id="{9A521441-1F3F-486D-AF9B-3F56BB3016AE}"/>
                </a:ext>
              </a:extLst>
            </p:cNvPr>
            <p:cNvCxnSpPr/>
            <p:nvPr/>
          </p:nvCxnSpPr>
          <p:spPr>
            <a:xfrm flipV="1">
              <a:off x="4869873" y="3039547"/>
              <a:ext cx="0" cy="252252"/>
            </a:xfrm>
            <a:prstGeom prst="line">
              <a:avLst/>
            </a:prstGeom>
            <a:ln w="6350">
              <a:solidFill>
                <a:schemeClr val="accent2">
                  <a:lumMod val="75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89EC405-60A8-43F2-B164-C0B72143E824}"/>
              </a:ext>
            </a:extLst>
          </p:cNvPr>
          <p:cNvGrpSpPr/>
          <p:nvPr/>
        </p:nvGrpSpPr>
        <p:grpSpPr>
          <a:xfrm>
            <a:off x="6798956" y="1835793"/>
            <a:ext cx="651753" cy="2080479"/>
            <a:chOff x="6879744" y="1973270"/>
            <a:chExt cx="651753" cy="2080479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D54A48F-2799-4782-8617-9DA4D36AD2B5}"/>
                </a:ext>
              </a:extLst>
            </p:cNvPr>
            <p:cNvSpPr/>
            <p:nvPr/>
          </p:nvSpPr>
          <p:spPr>
            <a:xfrm>
              <a:off x="6879744" y="1973270"/>
              <a:ext cx="651753" cy="6517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cxnSp>
          <p:nvCxnSpPr>
            <p:cNvPr id="30" name="직선 연결선 250">
              <a:extLst>
                <a:ext uri="{FF2B5EF4-FFF2-40B4-BE49-F238E27FC236}">
                  <a16:creationId xmlns:a16="http://schemas.microsoft.com/office/drawing/2014/main" id="{3D727A41-3CAB-45AC-B81E-E0A292DFB65D}"/>
                </a:ext>
              </a:extLst>
            </p:cNvPr>
            <p:cNvCxnSpPr/>
            <p:nvPr/>
          </p:nvCxnSpPr>
          <p:spPr>
            <a:xfrm flipV="1">
              <a:off x="7202165" y="3305396"/>
              <a:ext cx="0" cy="748353"/>
            </a:xfrm>
            <a:prstGeom prst="line">
              <a:avLst/>
            </a:prstGeom>
            <a:ln w="6350">
              <a:solidFill>
                <a:schemeClr val="accent3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250">
              <a:extLst>
                <a:ext uri="{FF2B5EF4-FFF2-40B4-BE49-F238E27FC236}">
                  <a16:creationId xmlns:a16="http://schemas.microsoft.com/office/drawing/2014/main" id="{42626CC0-8B49-4F6E-9553-FB411D0A4707}"/>
                </a:ext>
              </a:extLst>
            </p:cNvPr>
            <p:cNvCxnSpPr/>
            <p:nvPr/>
          </p:nvCxnSpPr>
          <p:spPr>
            <a:xfrm flipV="1">
              <a:off x="7202165" y="2616479"/>
              <a:ext cx="0" cy="252252"/>
            </a:xfrm>
            <a:prstGeom prst="line">
              <a:avLst/>
            </a:prstGeom>
            <a:ln w="6350">
              <a:solidFill>
                <a:schemeClr val="accent3">
                  <a:lumMod val="75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C34385-772D-45E6-B09F-0701A453239E}"/>
              </a:ext>
            </a:extLst>
          </p:cNvPr>
          <p:cNvGrpSpPr/>
          <p:nvPr/>
        </p:nvGrpSpPr>
        <p:grpSpPr>
          <a:xfrm>
            <a:off x="9205294" y="1335698"/>
            <a:ext cx="651753" cy="2080479"/>
            <a:chOff x="9286082" y="1473175"/>
            <a:chExt cx="651753" cy="2080479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94AC181-E666-4822-B04D-17891ADEA837}"/>
                </a:ext>
              </a:extLst>
            </p:cNvPr>
            <p:cNvSpPr/>
            <p:nvPr/>
          </p:nvSpPr>
          <p:spPr>
            <a:xfrm>
              <a:off x="9286082" y="1473175"/>
              <a:ext cx="651753" cy="6517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cxnSp>
          <p:nvCxnSpPr>
            <p:cNvPr id="34" name="직선 연결선 250">
              <a:extLst>
                <a:ext uri="{FF2B5EF4-FFF2-40B4-BE49-F238E27FC236}">
                  <a16:creationId xmlns:a16="http://schemas.microsoft.com/office/drawing/2014/main" id="{BDCD8D0E-2DC6-4977-AB37-3FBE9C54E34B}"/>
                </a:ext>
              </a:extLst>
            </p:cNvPr>
            <p:cNvCxnSpPr/>
            <p:nvPr/>
          </p:nvCxnSpPr>
          <p:spPr>
            <a:xfrm flipV="1">
              <a:off x="9608503" y="2805301"/>
              <a:ext cx="0" cy="748353"/>
            </a:xfrm>
            <a:prstGeom prst="line">
              <a:avLst/>
            </a:prstGeom>
            <a:ln w="6350">
              <a:solidFill>
                <a:schemeClr val="accent4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250">
              <a:extLst>
                <a:ext uri="{FF2B5EF4-FFF2-40B4-BE49-F238E27FC236}">
                  <a16:creationId xmlns:a16="http://schemas.microsoft.com/office/drawing/2014/main" id="{B6CA7F6D-BECA-4B77-8578-DAD5ED2E94E3}"/>
                </a:ext>
              </a:extLst>
            </p:cNvPr>
            <p:cNvCxnSpPr/>
            <p:nvPr/>
          </p:nvCxnSpPr>
          <p:spPr>
            <a:xfrm flipV="1">
              <a:off x="9608503" y="2116384"/>
              <a:ext cx="0" cy="252252"/>
            </a:xfrm>
            <a:prstGeom prst="line">
              <a:avLst/>
            </a:prstGeom>
            <a:ln w="6350">
              <a:solidFill>
                <a:schemeClr val="accent4">
                  <a:lumMod val="75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Freeform 80">
            <a:extLst>
              <a:ext uri="{FF2B5EF4-FFF2-40B4-BE49-F238E27FC236}">
                <a16:creationId xmlns:a16="http://schemas.microsoft.com/office/drawing/2014/main" id="{C64AF98E-8CCA-463A-9A24-6CF8A72F95AB}"/>
              </a:ext>
            </a:extLst>
          </p:cNvPr>
          <p:cNvSpPr>
            <a:spLocks noEditPoints="1"/>
          </p:cNvSpPr>
          <p:nvPr/>
        </p:nvSpPr>
        <p:spPr bwMode="auto">
          <a:xfrm>
            <a:off x="6978816" y="1967201"/>
            <a:ext cx="285120" cy="400214"/>
          </a:xfrm>
          <a:custGeom>
            <a:avLst/>
            <a:gdLst>
              <a:gd name="T0" fmla="*/ 76 w 92"/>
              <a:gd name="T1" fmla="*/ 0 h 128"/>
              <a:gd name="T2" fmla="*/ 16 w 92"/>
              <a:gd name="T3" fmla="*/ 0 h 128"/>
              <a:gd name="T4" fmla="*/ 0 w 92"/>
              <a:gd name="T5" fmla="*/ 16 h 128"/>
              <a:gd name="T6" fmla="*/ 0 w 92"/>
              <a:gd name="T7" fmla="*/ 112 h 128"/>
              <a:gd name="T8" fmla="*/ 16 w 92"/>
              <a:gd name="T9" fmla="*/ 128 h 128"/>
              <a:gd name="T10" fmla="*/ 76 w 92"/>
              <a:gd name="T11" fmla="*/ 128 h 128"/>
              <a:gd name="T12" fmla="*/ 92 w 92"/>
              <a:gd name="T13" fmla="*/ 112 h 128"/>
              <a:gd name="T14" fmla="*/ 92 w 92"/>
              <a:gd name="T15" fmla="*/ 16 h 128"/>
              <a:gd name="T16" fmla="*/ 76 w 92"/>
              <a:gd name="T17" fmla="*/ 0 h 128"/>
              <a:gd name="T18" fmla="*/ 84 w 92"/>
              <a:gd name="T19" fmla="*/ 112 h 128"/>
              <a:gd name="T20" fmla="*/ 76 w 92"/>
              <a:gd name="T21" fmla="*/ 120 h 128"/>
              <a:gd name="T22" fmla="*/ 16 w 92"/>
              <a:gd name="T23" fmla="*/ 120 h 128"/>
              <a:gd name="T24" fmla="*/ 8 w 92"/>
              <a:gd name="T25" fmla="*/ 112 h 128"/>
              <a:gd name="T26" fmla="*/ 8 w 92"/>
              <a:gd name="T27" fmla="*/ 100 h 128"/>
              <a:gd name="T28" fmla="*/ 84 w 92"/>
              <a:gd name="T29" fmla="*/ 100 h 128"/>
              <a:gd name="T30" fmla="*/ 84 w 92"/>
              <a:gd name="T31" fmla="*/ 112 h 128"/>
              <a:gd name="T32" fmla="*/ 84 w 92"/>
              <a:gd name="T33" fmla="*/ 92 h 128"/>
              <a:gd name="T34" fmla="*/ 8 w 92"/>
              <a:gd name="T35" fmla="*/ 92 h 128"/>
              <a:gd name="T36" fmla="*/ 8 w 92"/>
              <a:gd name="T37" fmla="*/ 28 h 128"/>
              <a:gd name="T38" fmla="*/ 84 w 92"/>
              <a:gd name="T39" fmla="*/ 28 h 128"/>
              <a:gd name="T40" fmla="*/ 84 w 92"/>
              <a:gd name="T41" fmla="*/ 92 h 128"/>
              <a:gd name="T42" fmla="*/ 84 w 92"/>
              <a:gd name="T43" fmla="*/ 20 h 128"/>
              <a:gd name="T44" fmla="*/ 8 w 92"/>
              <a:gd name="T45" fmla="*/ 20 h 128"/>
              <a:gd name="T46" fmla="*/ 8 w 92"/>
              <a:gd name="T47" fmla="*/ 16 h 128"/>
              <a:gd name="T48" fmla="*/ 16 w 92"/>
              <a:gd name="T49" fmla="*/ 8 h 128"/>
              <a:gd name="T50" fmla="*/ 76 w 92"/>
              <a:gd name="T51" fmla="*/ 8 h 128"/>
              <a:gd name="T52" fmla="*/ 84 w 92"/>
              <a:gd name="T53" fmla="*/ 16 h 128"/>
              <a:gd name="T54" fmla="*/ 84 w 92"/>
              <a:gd name="T55" fmla="*/ 20 h 128"/>
              <a:gd name="T56" fmla="*/ 46 w 92"/>
              <a:gd name="T57" fmla="*/ 116 h 128"/>
              <a:gd name="T58" fmla="*/ 52 w 92"/>
              <a:gd name="T59" fmla="*/ 110 h 128"/>
              <a:gd name="T60" fmla="*/ 46 w 92"/>
              <a:gd name="T61" fmla="*/ 104 h 128"/>
              <a:gd name="T62" fmla="*/ 40 w 92"/>
              <a:gd name="T63" fmla="*/ 110 h 128"/>
              <a:gd name="T64" fmla="*/ 46 w 92"/>
              <a:gd name="T6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5" name="Freeform 92">
            <a:extLst>
              <a:ext uri="{FF2B5EF4-FFF2-40B4-BE49-F238E27FC236}">
                <a16:creationId xmlns:a16="http://schemas.microsoft.com/office/drawing/2014/main" id="{990912B2-BAF3-4E22-9620-945AE9E7B254}"/>
              </a:ext>
            </a:extLst>
          </p:cNvPr>
          <p:cNvSpPr>
            <a:spLocks noEditPoints="1"/>
          </p:cNvSpPr>
          <p:nvPr/>
        </p:nvSpPr>
        <p:spPr bwMode="auto">
          <a:xfrm>
            <a:off x="4628214" y="2359788"/>
            <a:ext cx="321741" cy="398907"/>
          </a:xfrm>
          <a:custGeom>
            <a:avLst/>
            <a:gdLst>
              <a:gd name="T0" fmla="*/ 92 w 104"/>
              <a:gd name="T1" fmla="*/ 28 h 128"/>
              <a:gd name="T2" fmla="*/ 72 w 104"/>
              <a:gd name="T3" fmla="*/ 56 h 128"/>
              <a:gd name="T4" fmla="*/ 60 w 104"/>
              <a:gd name="T5" fmla="*/ 0 h 128"/>
              <a:gd name="T6" fmla="*/ 28 w 104"/>
              <a:gd name="T7" fmla="*/ 72 h 128"/>
              <a:gd name="T8" fmla="*/ 16 w 104"/>
              <a:gd name="T9" fmla="*/ 44 h 128"/>
              <a:gd name="T10" fmla="*/ 0 w 104"/>
              <a:gd name="T11" fmla="*/ 76 h 128"/>
              <a:gd name="T12" fmla="*/ 52 w 104"/>
              <a:gd name="T13" fmla="*/ 128 h 128"/>
              <a:gd name="T14" fmla="*/ 104 w 104"/>
              <a:gd name="T15" fmla="*/ 76 h 128"/>
              <a:gd name="T16" fmla="*/ 92 w 104"/>
              <a:gd name="T17" fmla="*/ 28 h 128"/>
              <a:gd name="T18" fmla="*/ 54 w 104"/>
              <a:gd name="T19" fmla="*/ 120 h 128"/>
              <a:gd name="T20" fmla="*/ 8 w 104"/>
              <a:gd name="T21" fmla="*/ 74 h 128"/>
              <a:gd name="T22" fmla="*/ 12 w 104"/>
              <a:gd name="T23" fmla="*/ 60 h 128"/>
              <a:gd name="T24" fmla="*/ 37 w 104"/>
              <a:gd name="T25" fmla="*/ 83 h 128"/>
              <a:gd name="T26" fmla="*/ 53 w 104"/>
              <a:gd name="T27" fmla="*/ 12 h 128"/>
              <a:gd name="T28" fmla="*/ 80 w 104"/>
              <a:gd name="T29" fmla="*/ 68 h 128"/>
              <a:gd name="T30" fmla="*/ 85 w 104"/>
              <a:gd name="T31" fmla="*/ 42 h 128"/>
              <a:gd name="T32" fmla="*/ 96 w 104"/>
              <a:gd name="T33" fmla="*/ 77 h 128"/>
              <a:gd name="T34" fmla="*/ 54 w 104"/>
              <a:gd name="T35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4" h="128">
                <a:moveTo>
                  <a:pt x="92" y="28"/>
                </a:moveTo>
                <a:cubicBezTo>
                  <a:pt x="74" y="33"/>
                  <a:pt x="71" y="47"/>
                  <a:pt x="72" y="56"/>
                </a:cubicBezTo>
                <a:cubicBezTo>
                  <a:pt x="59" y="41"/>
                  <a:pt x="60" y="24"/>
                  <a:pt x="60" y="0"/>
                </a:cubicBezTo>
                <a:cubicBezTo>
                  <a:pt x="20" y="15"/>
                  <a:pt x="29" y="59"/>
                  <a:pt x="28" y="72"/>
                </a:cubicBezTo>
                <a:cubicBezTo>
                  <a:pt x="18" y="64"/>
                  <a:pt x="16" y="44"/>
                  <a:pt x="16" y="44"/>
                </a:cubicBezTo>
                <a:cubicBezTo>
                  <a:pt x="5" y="49"/>
                  <a:pt x="0" y="64"/>
                  <a:pt x="0" y="76"/>
                </a:cubicBezTo>
                <a:cubicBezTo>
                  <a:pt x="0" y="105"/>
                  <a:pt x="23" y="128"/>
                  <a:pt x="52" y="128"/>
                </a:cubicBezTo>
                <a:cubicBezTo>
                  <a:pt x="81" y="128"/>
                  <a:pt x="104" y="105"/>
                  <a:pt x="104" y="76"/>
                </a:cubicBezTo>
                <a:cubicBezTo>
                  <a:pt x="104" y="59"/>
                  <a:pt x="91" y="51"/>
                  <a:pt x="92" y="28"/>
                </a:cubicBezTo>
                <a:close/>
                <a:moveTo>
                  <a:pt x="54" y="120"/>
                </a:moveTo>
                <a:cubicBezTo>
                  <a:pt x="29" y="120"/>
                  <a:pt x="8" y="99"/>
                  <a:pt x="8" y="74"/>
                </a:cubicBezTo>
                <a:cubicBezTo>
                  <a:pt x="8" y="69"/>
                  <a:pt x="8" y="64"/>
                  <a:pt x="12" y="60"/>
                </a:cubicBezTo>
                <a:cubicBezTo>
                  <a:pt x="12" y="63"/>
                  <a:pt x="18" y="84"/>
                  <a:pt x="37" y="83"/>
                </a:cubicBezTo>
                <a:cubicBezTo>
                  <a:pt x="36" y="67"/>
                  <a:pt x="32" y="26"/>
                  <a:pt x="53" y="12"/>
                </a:cubicBezTo>
                <a:cubicBezTo>
                  <a:pt x="51" y="34"/>
                  <a:pt x="56" y="64"/>
                  <a:pt x="80" y="68"/>
                </a:cubicBezTo>
                <a:cubicBezTo>
                  <a:pt x="79" y="59"/>
                  <a:pt x="79" y="45"/>
                  <a:pt x="85" y="42"/>
                </a:cubicBezTo>
                <a:cubicBezTo>
                  <a:pt x="86" y="55"/>
                  <a:pt x="96" y="64"/>
                  <a:pt x="96" y="77"/>
                </a:cubicBezTo>
                <a:cubicBezTo>
                  <a:pt x="96" y="100"/>
                  <a:pt x="73" y="120"/>
                  <a:pt x="5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6" name="Freeform 95">
            <a:extLst>
              <a:ext uri="{FF2B5EF4-FFF2-40B4-BE49-F238E27FC236}">
                <a16:creationId xmlns:a16="http://schemas.microsoft.com/office/drawing/2014/main" id="{704FE83D-2D88-4501-B7E5-8619B0E4E677}"/>
              </a:ext>
            </a:extLst>
          </p:cNvPr>
          <p:cNvSpPr>
            <a:spLocks noEditPoints="1"/>
          </p:cNvSpPr>
          <p:nvPr/>
        </p:nvSpPr>
        <p:spPr bwMode="auto">
          <a:xfrm>
            <a:off x="9320413" y="1463151"/>
            <a:ext cx="414601" cy="374057"/>
          </a:xfrm>
          <a:custGeom>
            <a:avLst/>
            <a:gdLst>
              <a:gd name="T0" fmla="*/ 107 w 134"/>
              <a:gd name="T1" fmla="*/ 16 h 120"/>
              <a:gd name="T2" fmla="*/ 91 w 134"/>
              <a:gd name="T3" fmla="*/ 0 h 120"/>
              <a:gd name="T4" fmla="*/ 43 w 134"/>
              <a:gd name="T5" fmla="*/ 0 h 120"/>
              <a:gd name="T6" fmla="*/ 27 w 134"/>
              <a:gd name="T7" fmla="*/ 16 h 120"/>
              <a:gd name="T8" fmla="*/ 3 w 134"/>
              <a:gd name="T9" fmla="*/ 32 h 120"/>
              <a:gd name="T10" fmla="*/ 27 w 134"/>
              <a:gd name="T11" fmla="*/ 56 h 120"/>
              <a:gd name="T12" fmla="*/ 30 w 134"/>
              <a:gd name="T13" fmla="*/ 56 h 120"/>
              <a:gd name="T14" fmla="*/ 63 w 134"/>
              <a:gd name="T15" fmla="*/ 88 h 120"/>
              <a:gd name="T16" fmla="*/ 63 w 134"/>
              <a:gd name="T17" fmla="*/ 112 h 120"/>
              <a:gd name="T18" fmla="*/ 51 w 134"/>
              <a:gd name="T19" fmla="*/ 112 h 120"/>
              <a:gd name="T20" fmla="*/ 47 w 134"/>
              <a:gd name="T21" fmla="*/ 116 h 120"/>
              <a:gd name="T22" fmla="*/ 51 w 134"/>
              <a:gd name="T23" fmla="*/ 120 h 120"/>
              <a:gd name="T24" fmla="*/ 83 w 134"/>
              <a:gd name="T25" fmla="*/ 120 h 120"/>
              <a:gd name="T26" fmla="*/ 87 w 134"/>
              <a:gd name="T27" fmla="*/ 116 h 120"/>
              <a:gd name="T28" fmla="*/ 83 w 134"/>
              <a:gd name="T29" fmla="*/ 112 h 120"/>
              <a:gd name="T30" fmla="*/ 71 w 134"/>
              <a:gd name="T31" fmla="*/ 112 h 120"/>
              <a:gd name="T32" fmla="*/ 71 w 134"/>
              <a:gd name="T33" fmla="*/ 88 h 120"/>
              <a:gd name="T34" fmla="*/ 104 w 134"/>
              <a:gd name="T35" fmla="*/ 56 h 120"/>
              <a:gd name="T36" fmla="*/ 107 w 134"/>
              <a:gd name="T37" fmla="*/ 56 h 120"/>
              <a:gd name="T38" fmla="*/ 131 w 134"/>
              <a:gd name="T39" fmla="*/ 32 h 120"/>
              <a:gd name="T40" fmla="*/ 107 w 134"/>
              <a:gd name="T41" fmla="*/ 16 h 120"/>
              <a:gd name="T42" fmla="*/ 27 w 134"/>
              <a:gd name="T43" fmla="*/ 48 h 120"/>
              <a:gd name="T44" fmla="*/ 11 w 134"/>
              <a:gd name="T45" fmla="*/ 32 h 120"/>
              <a:gd name="T46" fmla="*/ 27 w 134"/>
              <a:gd name="T47" fmla="*/ 24 h 120"/>
              <a:gd name="T48" fmla="*/ 27 w 134"/>
              <a:gd name="T49" fmla="*/ 48 h 120"/>
              <a:gd name="T50" fmla="*/ 99 w 134"/>
              <a:gd name="T51" fmla="*/ 40 h 120"/>
              <a:gd name="T52" fmla="*/ 67 w 134"/>
              <a:gd name="T53" fmla="*/ 80 h 120"/>
              <a:gd name="T54" fmla="*/ 35 w 134"/>
              <a:gd name="T55" fmla="*/ 40 h 120"/>
              <a:gd name="T56" fmla="*/ 35 w 134"/>
              <a:gd name="T57" fmla="*/ 16 h 120"/>
              <a:gd name="T58" fmla="*/ 43 w 134"/>
              <a:gd name="T59" fmla="*/ 8 h 120"/>
              <a:gd name="T60" fmla="*/ 91 w 134"/>
              <a:gd name="T61" fmla="*/ 8 h 120"/>
              <a:gd name="T62" fmla="*/ 99 w 134"/>
              <a:gd name="T63" fmla="*/ 16 h 120"/>
              <a:gd name="T64" fmla="*/ 99 w 134"/>
              <a:gd name="T65" fmla="*/ 40 h 120"/>
              <a:gd name="T66" fmla="*/ 107 w 134"/>
              <a:gd name="T67" fmla="*/ 48 h 120"/>
              <a:gd name="T68" fmla="*/ 107 w 134"/>
              <a:gd name="T69" fmla="*/ 24 h 120"/>
              <a:gd name="T70" fmla="*/ 123 w 134"/>
              <a:gd name="T71" fmla="*/ 32 h 120"/>
              <a:gd name="T72" fmla="*/ 107 w 134"/>
              <a:gd name="T7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20">
                <a:moveTo>
                  <a:pt x="107" y="16"/>
                </a:moveTo>
                <a:cubicBezTo>
                  <a:pt x="107" y="7"/>
                  <a:pt x="100" y="0"/>
                  <a:pt x="9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7" y="7"/>
                  <a:pt x="27" y="16"/>
                </a:cubicBezTo>
                <a:cubicBezTo>
                  <a:pt x="0" y="16"/>
                  <a:pt x="3" y="16"/>
                  <a:pt x="3" y="32"/>
                </a:cubicBezTo>
                <a:cubicBezTo>
                  <a:pt x="3" y="45"/>
                  <a:pt x="14" y="56"/>
                  <a:pt x="27" y="56"/>
                </a:cubicBezTo>
                <a:cubicBezTo>
                  <a:pt x="28" y="56"/>
                  <a:pt x="29" y="56"/>
                  <a:pt x="30" y="56"/>
                </a:cubicBezTo>
                <a:cubicBezTo>
                  <a:pt x="35" y="71"/>
                  <a:pt x="48" y="86"/>
                  <a:pt x="63" y="88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9" y="112"/>
                  <a:pt x="47" y="114"/>
                  <a:pt x="47" y="116"/>
                </a:cubicBezTo>
                <a:cubicBezTo>
                  <a:pt x="47" y="118"/>
                  <a:pt x="49" y="120"/>
                  <a:pt x="51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0"/>
                  <a:pt x="87" y="118"/>
                  <a:pt x="87" y="116"/>
                </a:cubicBezTo>
                <a:cubicBezTo>
                  <a:pt x="87" y="114"/>
                  <a:pt x="85" y="112"/>
                  <a:pt x="83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88"/>
                  <a:pt x="71" y="88"/>
                  <a:pt x="71" y="88"/>
                </a:cubicBezTo>
                <a:cubicBezTo>
                  <a:pt x="86" y="86"/>
                  <a:pt x="99" y="71"/>
                  <a:pt x="104" y="56"/>
                </a:cubicBezTo>
                <a:cubicBezTo>
                  <a:pt x="105" y="56"/>
                  <a:pt x="106" y="56"/>
                  <a:pt x="107" y="56"/>
                </a:cubicBezTo>
                <a:cubicBezTo>
                  <a:pt x="120" y="56"/>
                  <a:pt x="131" y="45"/>
                  <a:pt x="131" y="32"/>
                </a:cubicBezTo>
                <a:cubicBezTo>
                  <a:pt x="131" y="16"/>
                  <a:pt x="134" y="16"/>
                  <a:pt x="107" y="16"/>
                </a:cubicBezTo>
                <a:close/>
                <a:moveTo>
                  <a:pt x="27" y="48"/>
                </a:moveTo>
                <a:cubicBezTo>
                  <a:pt x="18" y="48"/>
                  <a:pt x="11" y="41"/>
                  <a:pt x="11" y="32"/>
                </a:cubicBezTo>
                <a:cubicBezTo>
                  <a:pt x="11" y="23"/>
                  <a:pt x="11" y="24"/>
                  <a:pt x="27" y="24"/>
                </a:cubicBezTo>
                <a:lnTo>
                  <a:pt x="27" y="48"/>
                </a:lnTo>
                <a:close/>
                <a:moveTo>
                  <a:pt x="99" y="40"/>
                </a:moveTo>
                <a:cubicBezTo>
                  <a:pt x="99" y="58"/>
                  <a:pt x="85" y="80"/>
                  <a:pt x="67" y="80"/>
                </a:cubicBezTo>
                <a:cubicBezTo>
                  <a:pt x="49" y="80"/>
                  <a:pt x="35" y="58"/>
                  <a:pt x="35" y="40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2"/>
                  <a:pt x="39" y="8"/>
                  <a:pt x="4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95" y="8"/>
                  <a:pt x="99" y="12"/>
                  <a:pt x="99" y="16"/>
                </a:cubicBezTo>
                <a:lnTo>
                  <a:pt x="99" y="40"/>
                </a:lnTo>
                <a:close/>
                <a:moveTo>
                  <a:pt x="107" y="48"/>
                </a:moveTo>
                <a:cubicBezTo>
                  <a:pt x="107" y="24"/>
                  <a:pt x="107" y="24"/>
                  <a:pt x="107" y="24"/>
                </a:cubicBezTo>
                <a:cubicBezTo>
                  <a:pt x="123" y="24"/>
                  <a:pt x="123" y="23"/>
                  <a:pt x="123" y="32"/>
                </a:cubicBezTo>
                <a:cubicBezTo>
                  <a:pt x="123" y="41"/>
                  <a:pt x="116" y="48"/>
                  <a:pt x="107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7" name="Freeform 98">
            <a:extLst>
              <a:ext uri="{FF2B5EF4-FFF2-40B4-BE49-F238E27FC236}">
                <a16:creationId xmlns:a16="http://schemas.microsoft.com/office/drawing/2014/main" id="{8C7C453A-918C-4DA8-B6EA-85F313CC506B}"/>
              </a:ext>
            </a:extLst>
          </p:cNvPr>
          <p:cNvSpPr>
            <a:spLocks noEditPoints="1"/>
          </p:cNvSpPr>
          <p:nvPr/>
        </p:nvSpPr>
        <p:spPr bwMode="auto">
          <a:xfrm>
            <a:off x="2450528" y="2853389"/>
            <a:ext cx="296891" cy="398907"/>
          </a:xfrm>
          <a:custGeom>
            <a:avLst/>
            <a:gdLst>
              <a:gd name="T0" fmla="*/ 48 w 96"/>
              <a:gd name="T1" fmla="*/ 0 h 128"/>
              <a:gd name="T2" fmla="*/ 0 w 96"/>
              <a:gd name="T3" fmla="*/ 48 h 128"/>
              <a:gd name="T4" fmla="*/ 48 w 96"/>
              <a:gd name="T5" fmla="*/ 128 h 128"/>
              <a:gd name="T6" fmla="*/ 96 w 96"/>
              <a:gd name="T7" fmla="*/ 48 h 128"/>
              <a:gd name="T8" fmla="*/ 48 w 96"/>
              <a:gd name="T9" fmla="*/ 0 h 128"/>
              <a:gd name="T10" fmla="*/ 48 w 96"/>
              <a:gd name="T11" fmla="*/ 116 h 128"/>
              <a:gd name="T12" fmla="*/ 8 w 96"/>
              <a:gd name="T13" fmla="*/ 48 h 128"/>
              <a:gd name="T14" fmla="*/ 48 w 96"/>
              <a:gd name="T15" fmla="*/ 8 h 128"/>
              <a:gd name="T16" fmla="*/ 88 w 96"/>
              <a:gd name="T17" fmla="*/ 48 h 128"/>
              <a:gd name="T18" fmla="*/ 48 w 96"/>
              <a:gd name="T19" fmla="*/ 116 h 128"/>
              <a:gd name="T20" fmla="*/ 48 w 96"/>
              <a:gd name="T21" fmla="*/ 28 h 128"/>
              <a:gd name="T22" fmla="*/ 28 w 96"/>
              <a:gd name="T23" fmla="*/ 48 h 128"/>
              <a:gd name="T24" fmla="*/ 48 w 96"/>
              <a:gd name="T25" fmla="*/ 68 h 128"/>
              <a:gd name="T26" fmla="*/ 68 w 96"/>
              <a:gd name="T27" fmla="*/ 48 h 128"/>
              <a:gd name="T28" fmla="*/ 48 w 96"/>
              <a:gd name="T29" fmla="*/ 28 h 128"/>
              <a:gd name="T30" fmla="*/ 48 w 96"/>
              <a:gd name="T31" fmla="*/ 60 h 128"/>
              <a:gd name="T32" fmla="*/ 36 w 96"/>
              <a:gd name="T33" fmla="*/ 48 h 128"/>
              <a:gd name="T34" fmla="*/ 48 w 96"/>
              <a:gd name="T35" fmla="*/ 36 h 128"/>
              <a:gd name="T36" fmla="*/ 60 w 96"/>
              <a:gd name="T37" fmla="*/ 48 h 128"/>
              <a:gd name="T38" fmla="*/ 48 w 96"/>
              <a:gd name="T3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128"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40" y="128"/>
                  <a:pt x="48" y="128"/>
                </a:cubicBezTo>
                <a:cubicBezTo>
                  <a:pt x="56" y="128"/>
                  <a:pt x="96" y="68"/>
                  <a:pt x="96" y="48"/>
                </a:cubicBezTo>
                <a:cubicBezTo>
                  <a:pt x="96" y="21"/>
                  <a:pt x="75" y="0"/>
                  <a:pt x="48" y="0"/>
                </a:cubicBezTo>
                <a:close/>
                <a:moveTo>
                  <a:pt x="48" y="116"/>
                </a:moveTo>
                <a:cubicBezTo>
                  <a:pt x="41" y="116"/>
                  <a:pt x="8" y="65"/>
                  <a:pt x="8" y="48"/>
                </a:cubicBezTo>
                <a:cubicBezTo>
                  <a:pt x="8" y="26"/>
                  <a:pt x="26" y="8"/>
                  <a:pt x="48" y="8"/>
                </a:cubicBezTo>
                <a:cubicBezTo>
                  <a:pt x="70" y="8"/>
                  <a:pt x="88" y="26"/>
                  <a:pt x="88" y="48"/>
                </a:cubicBezTo>
                <a:cubicBezTo>
                  <a:pt x="88" y="64"/>
                  <a:pt x="55" y="116"/>
                  <a:pt x="48" y="116"/>
                </a:cubicBezTo>
                <a:close/>
                <a:moveTo>
                  <a:pt x="48" y="28"/>
                </a:moveTo>
                <a:cubicBezTo>
                  <a:pt x="37" y="28"/>
                  <a:pt x="28" y="37"/>
                  <a:pt x="28" y="48"/>
                </a:cubicBezTo>
                <a:cubicBezTo>
                  <a:pt x="28" y="59"/>
                  <a:pt x="37" y="68"/>
                  <a:pt x="48" y="68"/>
                </a:cubicBezTo>
                <a:cubicBezTo>
                  <a:pt x="59" y="68"/>
                  <a:pt x="68" y="59"/>
                  <a:pt x="68" y="48"/>
                </a:cubicBezTo>
                <a:cubicBezTo>
                  <a:pt x="68" y="37"/>
                  <a:pt x="59" y="28"/>
                  <a:pt x="48" y="28"/>
                </a:cubicBezTo>
                <a:close/>
                <a:moveTo>
                  <a:pt x="48" y="60"/>
                </a:moveTo>
                <a:cubicBezTo>
                  <a:pt x="41" y="60"/>
                  <a:pt x="36" y="55"/>
                  <a:pt x="36" y="48"/>
                </a:cubicBezTo>
                <a:cubicBezTo>
                  <a:pt x="36" y="41"/>
                  <a:pt x="41" y="36"/>
                  <a:pt x="48" y="36"/>
                </a:cubicBezTo>
                <a:cubicBezTo>
                  <a:pt x="55" y="36"/>
                  <a:pt x="60" y="41"/>
                  <a:pt x="60" y="48"/>
                </a:cubicBezTo>
                <a:cubicBezTo>
                  <a:pt x="60" y="55"/>
                  <a:pt x="55" y="60"/>
                  <a:pt x="48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8E7876A-E67D-E05C-69AD-337A8E09B969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AEE01F4D-5F3D-C9AF-962A-D2FCC3D3083D}"/>
              </a:ext>
            </a:extLst>
          </p:cNvPr>
          <p:cNvSpPr txBox="1"/>
          <p:nvPr/>
        </p:nvSpPr>
        <p:spPr>
          <a:xfrm>
            <a:off x="11322953" y="6411487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20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CA3C9EE-F71B-AA80-A239-3766CFEEA815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2AAE763-9D1C-25CB-B164-047424B6FD4D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08AD610-D2EE-7886-DE66-BAC51D3127D4}"/>
              </a:ext>
            </a:extLst>
          </p:cNvPr>
          <p:cNvSpPr/>
          <p:nvPr/>
        </p:nvSpPr>
        <p:spPr>
          <a:xfrm>
            <a:off x="1925088" y="5373315"/>
            <a:ext cx="209539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9163CAA-0206-5175-D394-EB046508AFB9}"/>
              </a:ext>
            </a:extLst>
          </p:cNvPr>
          <p:cNvSpPr txBox="1"/>
          <p:nvPr/>
        </p:nvSpPr>
        <p:spPr>
          <a:xfrm>
            <a:off x="2056196" y="3692305"/>
            <a:ext cx="10855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77501CD-1089-7FA8-4280-26DF5FA403CD}"/>
              </a:ext>
            </a:extLst>
          </p:cNvPr>
          <p:cNvSpPr txBox="1"/>
          <p:nvPr/>
        </p:nvSpPr>
        <p:spPr>
          <a:xfrm>
            <a:off x="4292428" y="3218010"/>
            <a:ext cx="108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CB809F-B5A5-89F0-B011-05AA36626D84}"/>
              </a:ext>
            </a:extLst>
          </p:cNvPr>
          <p:cNvSpPr txBox="1"/>
          <p:nvPr/>
        </p:nvSpPr>
        <p:spPr>
          <a:xfrm>
            <a:off x="6557215" y="2805123"/>
            <a:ext cx="108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94A7E4A-711E-FF3C-56EF-68F24A5C2C6A}"/>
              </a:ext>
            </a:extLst>
          </p:cNvPr>
          <p:cNvSpPr txBox="1"/>
          <p:nvPr/>
        </p:nvSpPr>
        <p:spPr>
          <a:xfrm>
            <a:off x="8996898" y="2303534"/>
            <a:ext cx="108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FF6B114-2815-47A8-B2D9-AD424181DDFD}"/>
              </a:ext>
            </a:extLst>
          </p:cNvPr>
          <p:cNvSpPr/>
          <p:nvPr/>
        </p:nvSpPr>
        <p:spPr>
          <a:xfrm>
            <a:off x="4187285" y="4942672"/>
            <a:ext cx="207883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5BABBCA-287A-041E-26F5-17754EBE0B02}"/>
              </a:ext>
            </a:extLst>
          </p:cNvPr>
          <p:cNvSpPr/>
          <p:nvPr/>
        </p:nvSpPr>
        <p:spPr>
          <a:xfrm>
            <a:off x="6472113" y="4466979"/>
            <a:ext cx="207883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Contrary.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AE7AFD8-B478-CBAD-79B5-FA3B9486C6C3}"/>
              </a:ext>
            </a:extLst>
          </p:cNvPr>
          <p:cNvSpPr/>
          <p:nvPr/>
        </p:nvSpPr>
        <p:spPr>
          <a:xfrm>
            <a:off x="8829860" y="4042412"/>
            <a:ext cx="209539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665020B-3F1C-93AA-59D7-B72F1D469041}"/>
              </a:ext>
            </a:extLst>
          </p:cNvPr>
          <p:cNvSpPr txBox="1"/>
          <p:nvPr/>
        </p:nvSpPr>
        <p:spPr>
          <a:xfrm>
            <a:off x="3881291" y="940510"/>
            <a:ext cx="4429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85E92753-306B-0AF3-7C58-717CCB8E0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62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13471D3-ADB0-408C-AA7D-2BF202C64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310644" y="6310047"/>
            <a:ext cx="514921" cy="488055"/>
          </a:xfrm>
          <a:prstGeom prst="rect">
            <a:avLst/>
          </a:prstGeom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D3907CB-A429-4B89-8DE8-4A5C80DBEB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4973589"/>
              </p:ext>
            </p:extLst>
          </p:nvPr>
        </p:nvGraphicFramePr>
        <p:xfrm>
          <a:off x="1187037" y="1775288"/>
          <a:ext cx="4356241" cy="2904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56515CC-CD9E-212A-DCC5-7B7E54478D8F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DC00D30-FA41-8D81-407A-8DA14ED44DB5}"/>
              </a:ext>
            </a:extLst>
          </p:cNvPr>
          <p:cNvSpPr txBox="1"/>
          <p:nvPr/>
        </p:nvSpPr>
        <p:spPr>
          <a:xfrm>
            <a:off x="11355239" y="6411577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21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702EA9-D286-7259-01C6-CEFBAE26103A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0F0002-031F-531A-2D32-CDE1B9017FB1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885766D-C9D8-0459-289B-39471D392ADB}"/>
              </a:ext>
            </a:extLst>
          </p:cNvPr>
          <p:cNvSpPr/>
          <p:nvPr/>
        </p:nvSpPr>
        <p:spPr>
          <a:xfrm>
            <a:off x="1119848" y="4885081"/>
            <a:ext cx="436529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2F4805-874A-04ED-CBC6-7F664B7A8783}"/>
              </a:ext>
            </a:extLst>
          </p:cNvPr>
          <p:cNvSpPr/>
          <p:nvPr/>
        </p:nvSpPr>
        <p:spPr>
          <a:xfrm>
            <a:off x="6565305" y="4885081"/>
            <a:ext cx="436529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1D2F71-31A5-BA06-874F-19F1D0E14B3F}"/>
              </a:ext>
            </a:extLst>
          </p:cNvPr>
          <p:cNvSpPr txBox="1"/>
          <p:nvPr/>
        </p:nvSpPr>
        <p:spPr>
          <a:xfrm>
            <a:off x="3881291" y="916564"/>
            <a:ext cx="4429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AD43C48-912A-2674-13A7-8CBAC58A9C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2287535"/>
              </p:ext>
            </p:extLst>
          </p:nvPr>
        </p:nvGraphicFramePr>
        <p:xfrm>
          <a:off x="6565305" y="1897011"/>
          <a:ext cx="4356241" cy="2904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D065FE7A-72CA-6DC4-1EFB-207B549A7E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29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FDD7D17-2C33-1647-40AC-FB3D9EC9B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F966534-02E4-1FDF-7D9E-E98B6F8FADBF}"/>
              </a:ext>
            </a:extLst>
          </p:cNvPr>
          <p:cNvSpPr txBox="1"/>
          <p:nvPr/>
        </p:nvSpPr>
        <p:spPr>
          <a:xfrm>
            <a:off x="2791472" y="1136293"/>
            <a:ext cx="6674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Thanks For Coming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E5962792-5835-501E-09A6-42CCBA7171D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0" b="16080"/>
          <a:stretch>
            <a:fillRect/>
          </a:stretch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92F2380-8F96-CDF6-2EDC-6EEE8835D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900000">
            <a:off x="2168575" y="2636740"/>
            <a:ext cx="7854848" cy="7718042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DD5566-2F41-BEC2-3CA9-AC5845B8FACA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1C2F7FC-146D-B3A6-EA50-C7CA16CE89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85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8A1A7F3-8803-B89A-F61D-819CE5956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8473DAF-35D6-999C-22CB-C30AC859FA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4" b="5574"/>
          <a:stretch>
            <a:fillRect/>
          </a:stretch>
        </p:blipFill>
        <p:spPr>
          <a:xfrm>
            <a:off x="3899929" y="947471"/>
            <a:ext cx="4392141" cy="219607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5758A67-3D82-9E7E-B3D6-771597D3287D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2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6E39E9-F88E-88E3-ED07-DA7A3B00E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301" y="-1725596"/>
            <a:ext cx="5273398" cy="51815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BE4339F-ED46-AF02-ADF2-11AD3B1E5B28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35781A0-39A6-CC5F-FC2C-B739DBF3FB8B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D12429-CB14-AF42-0AB4-B5B4093190E0}"/>
              </a:ext>
            </a:extLst>
          </p:cNvPr>
          <p:cNvGrpSpPr/>
          <p:nvPr/>
        </p:nvGrpSpPr>
        <p:grpSpPr>
          <a:xfrm>
            <a:off x="437746" y="0"/>
            <a:ext cx="11152228" cy="947412"/>
            <a:chOff x="437746" y="0"/>
            <a:chExt cx="11152228" cy="94741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675808E-8AB8-81BB-9B8F-B783C34C7EDE}"/>
                </a:ext>
              </a:extLst>
            </p:cNvPr>
            <p:cNvSpPr/>
            <p:nvPr/>
          </p:nvSpPr>
          <p:spPr>
            <a:xfrm>
              <a:off x="3152274" y="0"/>
              <a:ext cx="5931568" cy="9474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BB1C855-FD16-AC82-3F98-B6A18739D880}"/>
                </a:ext>
              </a:extLst>
            </p:cNvPr>
            <p:cNvCxnSpPr>
              <a:cxnSpLocks/>
            </p:cNvCxnSpPr>
            <p:nvPr/>
          </p:nvCxnSpPr>
          <p:spPr>
            <a:xfrm>
              <a:off x="437746" y="947412"/>
              <a:ext cx="1115222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E268A33-76D4-191C-F016-511C22FBAAD3}"/>
              </a:ext>
            </a:extLst>
          </p:cNvPr>
          <p:cNvSpPr txBox="1"/>
          <p:nvPr/>
        </p:nvSpPr>
        <p:spPr>
          <a:xfrm>
            <a:off x="7248818" y="3737992"/>
            <a:ext cx="4429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2432AC-6FA9-481B-402E-8DA272BDB3D3}"/>
              </a:ext>
            </a:extLst>
          </p:cNvPr>
          <p:cNvSpPr/>
          <p:nvPr/>
        </p:nvSpPr>
        <p:spPr>
          <a:xfrm>
            <a:off x="2095500" y="5122987"/>
            <a:ext cx="9019758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77E1D1-9A9F-639E-E4D9-644D781109CD}"/>
              </a:ext>
            </a:extLst>
          </p:cNvPr>
          <p:cNvSpPr txBox="1"/>
          <p:nvPr/>
        </p:nvSpPr>
        <p:spPr>
          <a:xfrm>
            <a:off x="9837729" y="4815210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AAC782-14F8-4653-F94B-009D5202C3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80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4B04DCEF-0997-B0FF-C9A8-C66899087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99AD3CD-7CE4-F3DD-75FA-565CEF3F04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1" r="21871"/>
          <a:stretch>
            <a:fillRect/>
          </a:stretch>
        </p:blipFill>
        <p:spPr>
          <a:xfrm>
            <a:off x="847818" y="1550665"/>
            <a:ext cx="3896229" cy="3896229"/>
          </a:xfr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587C156-0F91-DF51-756B-22531D1945FF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672B851-ADFD-9C3A-658C-9B3F2D22266F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3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38EB96B-C261-D4E5-2374-8753F03FCE74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59E5D64-B634-9ECA-3A6A-D034EF509315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5B4EADE5-9E93-ADE3-2D9F-A779EE2139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05" y="1245689"/>
            <a:ext cx="4586053" cy="45061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97D992-C9A0-005D-ADFB-E5FF616253D2}"/>
              </a:ext>
            </a:extLst>
          </p:cNvPr>
          <p:cNvSpPr txBox="1"/>
          <p:nvPr/>
        </p:nvSpPr>
        <p:spPr>
          <a:xfrm>
            <a:off x="6642956" y="1701654"/>
            <a:ext cx="17155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0804FF-9967-328B-0600-149071614722}"/>
              </a:ext>
            </a:extLst>
          </p:cNvPr>
          <p:cNvSpPr/>
          <p:nvPr/>
        </p:nvSpPr>
        <p:spPr>
          <a:xfrm>
            <a:off x="6706456" y="3368732"/>
            <a:ext cx="485803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9E5855-6273-71E1-9EBD-8233B5915208}"/>
              </a:ext>
            </a:extLst>
          </p:cNvPr>
          <p:cNvSpPr txBox="1"/>
          <p:nvPr/>
        </p:nvSpPr>
        <p:spPr>
          <a:xfrm>
            <a:off x="6706456" y="3060955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01D2BCB-2300-3138-3245-1B687B541A02}"/>
              </a:ext>
            </a:extLst>
          </p:cNvPr>
          <p:cNvGrpSpPr/>
          <p:nvPr/>
        </p:nvGrpSpPr>
        <p:grpSpPr>
          <a:xfrm rot="10800000">
            <a:off x="6869411" y="4705962"/>
            <a:ext cx="631312" cy="488055"/>
            <a:chOff x="10723928" y="5041140"/>
            <a:chExt cx="631312" cy="48805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C146016-8287-6BDE-916A-9E9D2C36D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6137C0A-5B4A-4E15-205E-9AD6BF54784F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6B70E81-BD29-97B5-47B6-753706681C10}"/>
              </a:ext>
            </a:extLst>
          </p:cNvPr>
          <p:cNvSpPr txBox="1"/>
          <p:nvPr/>
        </p:nvSpPr>
        <p:spPr>
          <a:xfrm>
            <a:off x="7181860" y="4802489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</a:t>
            </a:r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the link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7B69B59-96C1-EAF4-1757-125BA6F0E3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325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3DD5AAD-5D9D-C2FC-8F7B-D7A6C4AA9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D1D5111-FCBF-2878-2B16-842EE15561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5135" y="1782842"/>
            <a:ext cx="3400364" cy="334114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EBC787AC-F59C-4A1E-8054-288031B4CE5E}"/>
              </a:ext>
            </a:extLst>
          </p:cNvPr>
          <p:cNvSpPr/>
          <p:nvPr/>
        </p:nvSpPr>
        <p:spPr>
          <a:xfrm>
            <a:off x="7336261" y="3714763"/>
            <a:ext cx="259086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to popular belief.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1A0D8B-DC9B-434D-B882-9E35638B62F7}"/>
              </a:ext>
            </a:extLst>
          </p:cNvPr>
          <p:cNvSpPr txBox="1"/>
          <p:nvPr/>
        </p:nvSpPr>
        <p:spPr>
          <a:xfrm>
            <a:off x="8088912" y="3367200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DD9B765-3463-4CD4-95D4-1BC6957A917C}"/>
              </a:ext>
            </a:extLst>
          </p:cNvPr>
          <p:cNvGrpSpPr/>
          <p:nvPr/>
        </p:nvGrpSpPr>
        <p:grpSpPr>
          <a:xfrm>
            <a:off x="8284276" y="2561918"/>
            <a:ext cx="694830" cy="653554"/>
            <a:chOff x="8106304" y="3879322"/>
            <a:chExt cx="481012" cy="452438"/>
          </a:xfrm>
          <a:solidFill>
            <a:schemeClr val="bg1"/>
          </a:solidFill>
        </p:grpSpPr>
        <p:sp>
          <p:nvSpPr>
            <p:cNvPr id="47" name="Freeform 22">
              <a:extLst>
                <a:ext uri="{FF2B5EF4-FFF2-40B4-BE49-F238E27FC236}">
                  <a16:creationId xmlns:a16="http://schemas.microsoft.com/office/drawing/2014/main" id="{BE1306B0-7F99-4873-86E8-212A7BFEED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629" y="3939647"/>
              <a:ext cx="361950" cy="241300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48" name="Freeform 23">
              <a:extLst>
                <a:ext uri="{FF2B5EF4-FFF2-40B4-BE49-F238E27FC236}">
                  <a16:creationId xmlns:a16="http://schemas.microsoft.com/office/drawing/2014/main" id="{B68AAD17-0696-47CE-ACDA-64B830A6BC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6304" y="3879322"/>
              <a:ext cx="481012" cy="452438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4EC754-D39E-A569-36FC-BCE80F9E9381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E4625B5-9DBF-1049-E933-1E0645D64D37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4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8E3E41-AB3B-BB71-8EC6-8EC7D39C6D26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3BE8DF4-D65E-0883-E085-B173D2C4BD0B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Placeholder 17">
            <a:extLst>
              <a:ext uri="{FF2B5EF4-FFF2-40B4-BE49-F238E27FC236}">
                <a16:creationId xmlns:a16="http://schemas.microsoft.com/office/drawing/2014/main" id="{BF5ADD3D-8152-8243-6CC8-FC468C7262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r="16648"/>
          <a:stretch>
            <a:fillRect/>
          </a:stretch>
        </p:blipFill>
        <p:spPr>
          <a:xfrm>
            <a:off x="7261396" y="1990169"/>
            <a:ext cx="2906187" cy="2906188"/>
          </a:xfr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30BF2973-7EEB-FBD6-45DE-83F5E850E2C4}"/>
              </a:ext>
            </a:extLst>
          </p:cNvPr>
          <p:cNvSpPr/>
          <p:nvPr/>
        </p:nvSpPr>
        <p:spPr>
          <a:xfrm>
            <a:off x="7252614" y="1990922"/>
            <a:ext cx="2905436" cy="290543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4DC189B-BDDF-5EAC-50B3-40AEE1FE47B5}"/>
              </a:ext>
            </a:extLst>
          </p:cNvPr>
          <p:cNvCxnSpPr>
            <a:cxnSpLocks/>
          </p:cNvCxnSpPr>
          <p:nvPr/>
        </p:nvCxnSpPr>
        <p:spPr>
          <a:xfrm>
            <a:off x="10535495" y="3429000"/>
            <a:ext cx="1656505" cy="0"/>
          </a:xfrm>
          <a:prstGeom prst="line">
            <a:avLst/>
          </a:prstGeom>
          <a:ln w="25400"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34">
            <a:extLst>
              <a:ext uri="{FF2B5EF4-FFF2-40B4-BE49-F238E27FC236}">
                <a16:creationId xmlns:a16="http://schemas.microsoft.com/office/drawing/2014/main" id="{86C0DDD3-34AD-1774-03AE-787989ADFE63}"/>
              </a:ext>
            </a:extLst>
          </p:cNvPr>
          <p:cNvSpPr>
            <a:spLocks noEditPoints="1"/>
          </p:cNvSpPr>
          <p:nvPr/>
        </p:nvSpPr>
        <p:spPr bwMode="auto">
          <a:xfrm>
            <a:off x="8412273" y="2644980"/>
            <a:ext cx="604433" cy="58705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28CDF25-0A4F-735E-93C2-FF33617C98C7}"/>
              </a:ext>
            </a:extLst>
          </p:cNvPr>
          <p:cNvSpPr/>
          <p:nvPr/>
        </p:nvSpPr>
        <p:spPr>
          <a:xfrm>
            <a:off x="7345043" y="3616469"/>
            <a:ext cx="259086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to popular belief.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05ABFEB-8BEC-490E-49D5-8EB398E9E1E3}"/>
              </a:ext>
            </a:extLst>
          </p:cNvPr>
          <p:cNvSpPr txBox="1"/>
          <p:nvPr/>
        </p:nvSpPr>
        <p:spPr>
          <a:xfrm>
            <a:off x="8097694" y="3268906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F009C0-414A-7D45-121C-E3347086372F}"/>
              </a:ext>
            </a:extLst>
          </p:cNvPr>
          <p:cNvSpPr txBox="1"/>
          <p:nvPr/>
        </p:nvSpPr>
        <p:spPr>
          <a:xfrm>
            <a:off x="1043176" y="1693198"/>
            <a:ext cx="48958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2895230-940A-2890-4921-9B2A70C41D27}"/>
              </a:ext>
            </a:extLst>
          </p:cNvPr>
          <p:cNvSpPr/>
          <p:nvPr/>
        </p:nvSpPr>
        <p:spPr>
          <a:xfrm>
            <a:off x="1327360" y="3215472"/>
            <a:ext cx="3348934" cy="1440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C252D23-F3EC-569B-255A-872D192D8E81}"/>
              </a:ext>
            </a:extLst>
          </p:cNvPr>
          <p:cNvSpPr txBox="1"/>
          <p:nvPr/>
        </p:nvSpPr>
        <p:spPr>
          <a:xfrm>
            <a:off x="1327359" y="2907695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D66F3AD-BB30-06DE-4FD9-BE1EEA4CE5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64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40D31529-B870-C221-D952-37BB42151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D420F46-B668-D74C-33B7-4FF47EAA8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128" y="1772692"/>
            <a:ext cx="3400364" cy="334114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65568BB-2704-0834-3526-329F58320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5135" y="1782842"/>
            <a:ext cx="3400364" cy="3341142"/>
          </a:xfrm>
          <a:prstGeom prst="rect">
            <a:avLst/>
          </a:prstGeom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D9DD2C0C-7FA9-EAC2-3426-AB72815290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r="16648"/>
          <a:stretch>
            <a:fillRect/>
          </a:stretch>
        </p:blipFill>
        <p:spPr/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C45B28C-B6F9-440B-9065-1E55DF9EBEB9}"/>
              </a:ext>
            </a:extLst>
          </p:cNvPr>
          <p:cNvSpPr/>
          <p:nvPr/>
        </p:nvSpPr>
        <p:spPr>
          <a:xfrm>
            <a:off x="7252614" y="1990922"/>
            <a:ext cx="2905436" cy="290543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049C52DE-4BFF-42A7-32F5-B832A4B83B0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4" r="18164"/>
          <a:stretch>
            <a:fillRect/>
          </a:stretch>
        </p:blipFill>
        <p:spPr/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8A32E1AE-5B67-4A6B-A49F-7FE61157EDA3}"/>
              </a:ext>
            </a:extLst>
          </p:cNvPr>
          <p:cNvSpPr/>
          <p:nvPr/>
        </p:nvSpPr>
        <p:spPr>
          <a:xfrm flipH="1">
            <a:off x="2056592" y="2000696"/>
            <a:ext cx="2905436" cy="290543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05F8C81-6E66-4AF0-98D4-80C9722DE5C9}"/>
              </a:ext>
            </a:extLst>
          </p:cNvPr>
          <p:cNvCxnSpPr>
            <a:cxnSpLocks/>
          </p:cNvCxnSpPr>
          <p:nvPr/>
        </p:nvCxnSpPr>
        <p:spPr>
          <a:xfrm>
            <a:off x="10535495" y="3429000"/>
            <a:ext cx="1656505" cy="0"/>
          </a:xfrm>
          <a:prstGeom prst="line">
            <a:avLst/>
          </a:prstGeom>
          <a:ln w="25400"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F9CAD7D-D563-4ECD-90C1-940CD621C36E}"/>
              </a:ext>
            </a:extLst>
          </p:cNvPr>
          <p:cNvCxnSpPr>
            <a:cxnSpLocks/>
          </p:cNvCxnSpPr>
          <p:nvPr/>
        </p:nvCxnSpPr>
        <p:spPr>
          <a:xfrm>
            <a:off x="0" y="3429000"/>
            <a:ext cx="1656505" cy="0"/>
          </a:xfrm>
          <a:prstGeom prst="line">
            <a:avLst/>
          </a:prstGeom>
          <a:ln w="25400"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DC68838-1B1D-45B0-8BDF-649CD4EB7B3E}"/>
              </a:ext>
            </a:extLst>
          </p:cNvPr>
          <p:cNvCxnSpPr>
            <a:cxnSpLocks/>
          </p:cNvCxnSpPr>
          <p:nvPr/>
        </p:nvCxnSpPr>
        <p:spPr>
          <a:xfrm>
            <a:off x="5912098" y="3429000"/>
            <a:ext cx="348405" cy="0"/>
          </a:xfrm>
          <a:prstGeom prst="line">
            <a:avLst/>
          </a:prstGeom>
          <a:ln w="25400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55CAB97-1654-4E7E-AC9E-D89D074FE1EC}"/>
              </a:ext>
            </a:extLst>
          </p:cNvPr>
          <p:cNvGrpSpPr/>
          <p:nvPr/>
        </p:nvGrpSpPr>
        <p:grpSpPr>
          <a:xfrm>
            <a:off x="3239022" y="2507140"/>
            <a:ext cx="476980" cy="697124"/>
            <a:chOff x="3239022" y="2507140"/>
            <a:chExt cx="476980" cy="697124"/>
          </a:xfrm>
        </p:grpSpPr>
        <p:sp>
          <p:nvSpPr>
            <p:cNvPr id="30" name="Freeform 35">
              <a:extLst>
                <a:ext uri="{FF2B5EF4-FFF2-40B4-BE49-F238E27FC236}">
                  <a16:creationId xmlns:a16="http://schemas.microsoft.com/office/drawing/2014/main" id="{9846AEA6-8850-4A67-B5BC-82AE7E56D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9022" y="2507140"/>
              <a:ext cx="476980" cy="697124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1" name="Freeform 36">
              <a:extLst>
                <a:ext uri="{FF2B5EF4-FFF2-40B4-BE49-F238E27FC236}">
                  <a16:creationId xmlns:a16="http://schemas.microsoft.com/office/drawing/2014/main" id="{068AA337-53FC-4621-A4EC-CE6FD465E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800" y="2617212"/>
              <a:ext cx="139883" cy="139884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32" name="Freeform 34">
            <a:extLst>
              <a:ext uri="{FF2B5EF4-FFF2-40B4-BE49-F238E27FC236}">
                <a16:creationId xmlns:a16="http://schemas.microsoft.com/office/drawing/2014/main" id="{23F5521F-ED1D-4CF9-94E0-FC26A486C079}"/>
              </a:ext>
            </a:extLst>
          </p:cNvPr>
          <p:cNvSpPr>
            <a:spLocks noEditPoints="1"/>
          </p:cNvSpPr>
          <p:nvPr/>
        </p:nvSpPr>
        <p:spPr bwMode="auto">
          <a:xfrm>
            <a:off x="8412273" y="2644980"/>
            <a:ext cx="604433" cy="58705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4FCB140-3234-17E3-53EF-8451E9B9DC86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C2DCFBF-D819-9FBB-4196-BDE56BCFF870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5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F6810B2-7ABB-CFD9-AFB4-A0ACE689F13B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C28F81A-A2F7-CA18-3BD7-8B78645858C3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9C43E64-940F-240E-5DE8-00C06EDB2221}"/>
              </a:ext>
            </a:extLst>
          </p:cNvPr>
          <p:cNvSpPr/>
          <p:nvPr/>
        </p:nvSpPr>
        <p:spPr>
          <a:xfrm>
            <a:off x="2182082" y="3769540"/>
            <a:ext cx="259086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to popular belief.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84F450-0263-7D43-624E-162F161CD60B}"/>
              </a:ext>
            </a:extLst>
          </p:cNvPr>
          <p:cNvSpPr txBox="1"/>
          <p:nvPr/>
        </p:nvSpPr>
        <p:spPr>
          <a:xfrm>
            <a:off x="2934733" y="3421977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5A6DD3-FD8B-10F3-D1E8-69228BF71EC9}"/>
              </a:ext>
            </a:extLst>
          </p:cNvPr>
          <p:cNvSpPr/>
          <p:nvPr/>
        </p:nvSpPr>
        <p:spPr>
          <a:xfrm>
            <a:off x="7419059" y="3631700"/>
            <a:ext cx="259086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to popular belief.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6D119E-2D11-EDCF-A81C-195E081ED314}"/>
              </a:ext>
            </a:extLst>
          </p:cNvPr>
          <p:cNvSpPr txBox="1"/>
          <p:nvPr/>
        </p:nvSpPr>
        <p:spPr>
          <a:xfrm>
            <a:off x="8143477" y="3403174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A0CD1E-CFCF-EC36-BE0D-5B5C1B44D4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55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64BCB5D-4450-DD3D-F03B-A8F8D39A6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5C34AA-9D80-6FB0-AE3A-4B559A884657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DEF413E-D4A7-7F1F-10A4-504FA2AEA185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6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3563AB-8F66-E1F6-C645-DB5DAA14B319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187C2F9-17B6-FF15-8D1C-7E423587C8C0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998F4607-C3BF-3937-4673-AFBDA8AEC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44" y="1648641"/>
            <a:ext cx="3204559" cy="31487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8B727B-D541-3E19-E25E-1031C1BEBC00}"/>
              </a:ext>
            </a:extLst>
          </p:cNvPr>
          <p:cNvSpPr txBox="1"/>
          <p:nvPr/>
        </p:nvSpPr>
        <p:spPr>
          <a:xfrm>
            <a:off x="3671260" y="911267"/>
            <a:ext cx="4429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6D6E1-8882-35CA-338A-B33EB2D8DB79}"/>
              </a:ext>
            </a:extLst>
          </p:cNvPr>
          <p:cNvSpPr txBox="1"/>
          <p:nvPr/>
        </p:nvSpPr>
        <p:spPr>
          <a:xfrm>
            <a:off x="4094614" y="3352800"/>
            <a:ext cx="7120210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, from a Lorem Ipsum passage, and going through the cites of the word in classical literature.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B14166-603E-FB4C-8DAE-BD78E876771A}"/>
              </a:ext>
            </a:extLst>
          </p:cNvPr>
          <p:cNvSpPr/>
          <p:nvPr/>
        </p:nvSpPr>
        <p:spPr>
          <a:xfrm>
            <a:off x="4094614" y="2185211"/>
            <a:ext cx="712021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F06612-9C91-64C0-DE2D-8CCD0A6BF84C}"/>
              </a:ext>
            </a:extLst>
          </p:cNvPr>
          <p:cNvSpPr txBox="1"/>
          <p:nvPr/>
        </p:nvSpPr>
        <p:spPr>
          <a:xfrm>
            <a:off x="4094613" y="1877434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6BF45E-57DF-5E3E-0C52-C0E8E85DDC78}"/>
              </a:ext>
            </a:extLst>
          </p:cNvPr>
          <p:cNvSpPr txBox="1"/>
          <p:nvPr/>
        </p:nvSpPr>
        <p:spPr>
          <a:xfrm>
            <a:off x="977176" y="4797388"/>
            <a:ext cx="10237648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, from a Lorem Ipsum passage, and going through the cites of the word in classical literature, discovered the undoubtable source. 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6" name="Picture Placeholder 4">
            <a:extLst>
              <a:ext uri="{FF2B5EF4-FFF2-40B4-BE49-F238E27FC236}">
                <a16:creationId xmlns:a16="http://schemas.microsoft.com/office/drawing/2014/main" id="{2FAB9BC8-6DE5-279A-78D9-B517A24329C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5" r="23385"/>
          <a:stretch>
            <a:fillRect/>
          </a:stretch>
        </p:blipFill>
        <p:spPr>
          <a:xfrm>
            <a:off x="956588" y="1857375"/>
            <a:ext cx="2714672" cy="2714672"/>
          </a:xfr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A20D42E-37E5-657B-B08D-6CAF37B546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469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08A48870-299E-61EE-ED27-F1FB06772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9BD739F-513D-01EC-5E70-91EA44DD9620}"/>
              </a:ext>
            </a:extLst>
          </p:cNvPr>
          <p:cNvGrpSpPr/>
          <p:nvPr/>
        </p:nvGrpSpPr>
        <p:grpSpPr>
          <a:xfrm rot="10800000">
            <a:off x="1155610" y="4712349"/>
            <a:ext cx="631312" cy="488055"/>
            <a:chOff x="10723928" y="5041140"/>
            <a:chExt cx="631312" cy="48805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E44DA50-45C5-B796-F2E3-AB7A12E67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64A528B-8EA4-8F88-A283-123547054B03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AC4C548-8871-7D2F-C691-21C447BA0A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0" r="10210"/>
          <a:stretch>
            <a:fillRect/>
          </a:stretch>
        </p:blipFill>
        <p:spPr>
          <a:xfrm>
            <a:off x="7548111" y="1692186"/>
            <a:ext cx="4698999" cy="3321024"/>
          </a:xfr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DB0CE1A-A71B-A5AA-5705-C1D4C41C683E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AFB3D68-9F0D-DC09-3A9A-B0A932807D76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7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5A137F-B479-7773-65CE-ACCBDF79B02A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2BD001F-2A69-5A41-F9AB-5B0B2EFBE845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71CDC0A-5643-3A8B-19E1-93D8576A19AF}"/>
              </a:ext>
            </a:extLst>
          </p:cNvPr>
          <p:cNvSpPr txBox="1"/>
          <p:nvPr/>
        </p:nvSpPr>
        <p:spPr>
          <a:xfrm>
            <a:off x="858403" y="1701654"/>
            <a:ext cx="48958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F0BFAD-6CCE-8C5F-A077-A6C9DEE9F05D}"/>
              </a:ext>
            </a:extLst>
          </p:cNvPr>
          <p:cNvSpPr/>
          <p:nvPr/>
        </p:nvSpPr>
        <p:spPr>
          <a:xfrm>
            <a:off x="921903" y="3368732"/>
            <a:ext cx="485803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comes from section Contrary to popular belief,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is not simply random text. It has roots in a piece of classical Latin literature from 45 BC, making it over 2000 years old. Richard McClintock.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149E1D-1BB1-5D50-0247-1EED6A9F8A9D}"/>
              </a:ext>
            </a:extLst>
          </p:cNvPr>
          <p:cNvSpPr txBox="1"/>
          <p:nvPr/>
        </p:nvSpPr>
        <p:spPr>
          <a:xfrm>
            <a:off x="921903" y="3060955"/>
            <a:ext cx="1277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Example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7E7898-67BB-9A59-3B3D-D6A87D3DA97B}"/>
              </a:ext>
            </a:extLst>
          </p:cNvPr>
          <p:cNvSpPr txBox="1"/>
          <p:nvPr/>
        </p:nvSpPr>
        <p:spPr>
          <a:xfrm>
            <a:off x="1397307" y="4802489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</a:t>
            </a:r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the link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DE2C86A-104D-3C3B-23CE-E6B01CBE3C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03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93B06F88-8CF3-F61C-7C05-F48659798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6AAA886-676D-94E7-0CFF-4354378BAE8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" r="2277"/>
          <a:stretch>
            <a:fillRect/>
          </a:stretch>
        </p:blipFill>
        <p:spPr>
          <a:xfrm>
            <a:off x="0" y="1865351"/>
            <a:ext cx="4698999" cy="3206243"/>
          </a:xfr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8E742FF-4CD9-FD22-275B-3E931B9D1D29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95B86E0-1096-22A6-11C8-D8D18E5400C6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8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52987D-CE9D-0840-2BAC-7F092C57B065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3D2843B-1A53-2AFF-B334-EE4663C1168B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F6A2BFB6-4A2A-0E05-935C-B26D7D34D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156" y="4193200"/>
            <a:ext cx="591951" cy="56106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FC76B1A-F4EE-F0B1-878E-1731362A1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156" y="3076873"/>
            <a:ext cx="591951" cy="56106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6E634A8-4E4F-A8E7-9E21-5F9A1596523C}"/>
              </a:ext>
            </a:extLst>
          </p:cNvPr>
          <p:cNvSpPr txBox="1"/>
          <p:nvPr/>
        </p:nvSpPr>
        <p:spPr>
          <a:xfrm>
            <a:off x="5937658" y="1701654"/>
            <a:ext cx="4947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Enter the title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3799119-B223-8A74-8620-D7315B038EFA}"/>
              </a:ext>
            </a:extLst>
          </p:cNvPr>
          <p:cNvSpPr/>
          <p:nvPr/>
        </p:nvSpPr>
        <p:spPr>
          <a:xfrm>
            <a:off x="6961937" y="3530837"/>
            <a:ext cx="383275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to popular belief, Lorem Ipsum is not simply random text.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047404-2084-0B97-5FD7-DF43DF4171B6}"/>
              </a:ext>
            </a:extLst>
          </p:cNvPr>
          <p:cNvSpPr txBox="1"/>
          <p:nvPr/>
        </p:nvSpPr>
        <p:spPr>
          <a:xfrm>
            <a:off x="6936399" y="3192283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BF0E52B-3D2E-12E5-A752-58D891A0E6D6}"/>
              </a:ext>
            </a:extLst>
          </p:cNvPr>
          <p:cNvSpPr/>
          <p:nvPr/>
        </p:nvSpPr>
        <p:spPr>
          <a:xfrm>
            <a:off x="6961937" y="4684732"/>
            <a:ext cx="383275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to popular belief, Lorem Ipsum is not simply random text.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37CF5F-93B3-0DDF-B260-F5F3CD297201}"/>
              </a:ext>
            </a:extLst>
          </p:cNvPr>
          <p:cNvSpPr txBox="1"/>
          <p:nvPr/>
        </p:nvSpPr>
        <p:spPr>
          <a:xfrm>
            <a:off x="6936399" y="4346178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F87341-857C-416D-A758-9C460F5A782C}"/>
              </a:ext>
            </a:extLst>
          </p:cNvPr>
          <p:cNvSpPr txBox="1"/>
          <p:nvPr/>
        </p:nvSpPr>
        <p:spPr>
          <a:xfrm>
            <a:off x="6426491" y="3250304"/>
            <a:ext cx="386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01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FCB139-8FD2-4B2A-989F-A8D0CC929105}"/>
              </a:ext>
            </a:extLst>
          </p:cNvPr>
          <p:cNvSpPr txBox="1"/>
          <p:nvPr/>
        </p:nvSpPr>
        <p:spPr>
          <a:xfrm>
            <a:off x="6426491" y="4359914"/>
            <a:ext cx="391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02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3009034B-70A3-8E8B-736B-EE1E97BC2C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1" y="195046"/>
            <a:ext cx="2369640" cy="6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35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005A05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ustom 18">
      <a:majorFont>
        <a:latin typeface="Quicksand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glish Presentation " id="{E716DACB-3343-124F-9B78-58299D06A968}" vid="{33F4F0E4-A828-F743-A1C2-17BBF55EB9B9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2EEE88EF-0C7C-4429-95C4-D9938D68AA8F}">
  <we:reference id="wa104379997" version="2.0.0.0" store="en-US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8386</TotalTime>
  <Words>1221</Words>
  <Application>Microsoft Macintosh PowerPoint</Application>
  <PresentationFormat>Widescreen</PresentationFormat>
  <Paragraphs>157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DIN NEXT™ ARABIC REGULAR</vt:lpstr>
      <vt:lpstr>Lato</vt:lpstr>
      <vt:lpstr>Quicksand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ملاذ عبد المنعم احمد القاسم</dc:creator>
  <cp:lastModifiedBy>ملاذ عبد المنعم احمد القاسم</cp:lastModifiedBy>
  <cp:revision>91</cp:revision>
  <dcterms:created xsi:type="dcterms:W3CDTF">2024-09-26T13:29:30Z</dcterms:created>
  <dcterms:modified xsi:type="dcterms:W3CDTF">2024-12-24T06:18:33Z</dcterms:modified>
</cp:coreProperties>
</file>