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0" r:id="rId19"/>
    <p:sldId id="281" r:id="rId20"/>
    <p:sldId id="282" r:id="rId21"/>
    <p:sldId id="283" r:id="rId22"/>
    <p:sldId id="28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D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045" autoAdjust="0"/>
    <p:restoredTop sz="94660"/>
  </p:normalViewPr>
  <p:slideViewPr>
    <p:cSldViewPr snapToGrid="0">
      <p:cViewPr>
        <p:scale>
          <a:sx n="85" d="100"/>
          <a:sy n="85" d="100"/>
        </p:scale>
        <p:origin x="824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SA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c:rich>
      </c:tx>
      <c:layout>
        <c:manualLayout>
          <c:xMode val="edge"/>
          <c:yMode val="edge"/>
          <c:x val="0.37862032600723244"/>
          <c:y val="0.898392770477625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en-SA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FD4C-4BE9-9809-084B79C35B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FD4C-4BE9-9809-084B79C35B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FD4C-4BE9-9809-084B79C35B7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FD4C-4BE9-9809-084B79C35B7E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2020</a:t>
                    </a:r>
                    <a:r>
                      <a:rPr lang="en-US" baseline="0" dirty="0"/>
                      <a:t>
</a:t>
                    </a:r>
                    <a:fld id="{DA69B393-6E6A-4653-900E-AB6C5A15AA36}" type="PERCENTAGE">
                      <a:rPr lang="en-US" baseline="0"/>
                      <a:pPr>
                        <a:defRPr sz="1100"/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D4C-4BE9-9809-084B79C35B7E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2019</a:t>
                    </a:r>
                    <a:r>
                      <a:rPr lang="en-US" baseline="0" dirty="0"/>
                      <a:t>
</a:t>
                    </a:r>
                    <a:fld id="{AEB840E6-DCE0-48E4-984C-622B13B43F27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D4C-4BE9-9809-084B79C35B7E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2018</a:t>
                    </a:r>
                    <a:r>
                      <a:rPr lang="en-US" baseline="0" dirty="0"/>
                      <a:t>
</a:t>
                    </a:r>
                    <a:fld id="{D4F76728-3766-474B-BBB2-AF112F5B9E76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D4C-4BE9-9809-084B79C35B7E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2017</a:t>
                    </a:r>
                    <a:r>
                      <a:rPr lang="en-US" baseline="0" dirty="0"/>
                      <a:t>
</a:t>
                    </a:r>
                    <a:fld id="{7CD64BA4-7794-4D71-BDF8-CE7974B8269D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FD4C-4BE9-9809-084B79C35B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D4C-4BE9-9809-084B79C35B7E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S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cap="all" baseline="0">
                <a:solidFill>
                  <a:srgbClr val="FFFFFF">
                    <a:lumMod val="6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ar-SA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FFFFFF">
                    <a:lumMod val="65000"/>
                  </a:srgbClr>
                </a:solidFill>
              </a:defRPr>
            </a:pP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c:rich>
      </c:tx>
      <c:layout>
        <c:manualLayout>
          <c:xMode val="edge"/>
          <c:yMode val="edge"/>
          <c:x val="0.37862032600723244"/>
          <c:y val="0.898392770477625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200" b="1" i="0" u="none" strike="noStrike" kern="1200" cap="all" baseline="0">
              <a:solidFill>
                <a:srgbClr val="FFFFFF">
                  <a:lumMod val="65000"/>
                </a:srgbClr>
              </a:solidFill>
              <a:latin typeface="+mn-lt"/>
              <a:ea typeface="+mn-ea"/>
              <a:cs typeface="+mn-cs"/>
            </a:defRPr>
          </a:pPr>
          <a:endParaRPr lang="en-SA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A85D-4FC7-BF8B-C605504E47F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A85D-4FC7-BF8B-C605504E47F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A85D-4FC7-BF8B-C605504E47F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A85D-4FC7-BF8B-C605504E47F2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2020</a:t>
                    </a:r>
                    <a:r>
                      <a:rPr lang="en-US" baseline="0" dirty="0"/>
                      <a:t>
</a:t>
                    </a:r>
                    <a:fld id="{57368EC4-4677-4633-BD16-67AFABF5702F}" type="PERCENTAGE">
                      <a:rPr lang="en-US" baseline="0"/>
                      <a:pPr>
                        <a:defRPr sz="1100"/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85D-4FC7-BF8B-C605504E47F2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2017</a:t>
                    </a:r>
                    <a:r>
                      <a:rPr lang="en-US" baseline="0" dirty="0"/>
                      <a:t>
</a:t>
                    </a:r>
                    <a:fld id="{D987F026-FFAC-4E3D-95F4-D319AFB7DFA4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85D-4FC7-BF8B-C605504E47F2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2018</a:t>
                    </a:r>
                    <a:r>
                      <a:rPr lang="en-US" baseline="0" dirty="0"/>
                      <a:t>
</a:t>
                    </a:r>
                    <a:fld id="{76E6DAE2-A428-471E-AF98-DEC869641A39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85D-4FC7-BF8B-C605504E47F2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2019</a:t>
                    </a:r>
                    <a:r>
                      <a:rPr lang="en-US" baseline="0" dirty="0"/>
                      <a:t>
</a:t>
                    </a:r>
                    <a:fld id="{4523CEDC-32F1-41AA-870E-A372CC0B5E45}" type="PERCENTAGE">
                      <a:rPr lang="en-US" baseline="0"/>
                      <a:pPr>
                        <a:defRPr sz="1100"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85D-4FC7-BF8B-C605504E47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85D-4FC7-BF8B-C605504E47F2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S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10C57-57F0-234E-BE5C-58DB4B80C198}" type="datetimeFigureOut">
              <a:rPr lang="en-SA" smtClean="0"/>
              <a:t>24/12/2024 R</a:t>
            </a:fld>
            <a:endParaRPr lang="en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C17D6-3808-E242-9330-484F70C85575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815527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E87E322-74C9-4348-8EDF-78B2528AA8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5157383" cy="4693878"/>
          </a:xfrm>
          <a:custGeom>
            <a:avLst/>
            <a:gdLst>
              <a:gd name="connsiteX0" fmla="*/ 0 w 5157383"/>
              <a:gd name="connsiteY0" fmla="*/ 0 h 4693878"/>
              <a:gd name="connsiteX1" fmla="*/ 4547761 w 5157383"/>
              <a:gd name="connsiteY1" fmla="*/ 0 h 4693878"/>
              <a:gd name="connsiteX2" fmla="*/ 4659600 w 5157383"/>
              <a:gd name="connsiteY2" fmla="*/ 149559 h 4693878"/>
              <a:gd name="connsiteX3" fmla="*/ 5157383 w 5157383"/>
              <a:gd name="connsiteY3" fmla="*/ 1779189 h 4693878"/>
              <a:gd name="connsiteX4" fmla="*/ 2242693 w 5157383"/>
              <a:gd name="connsiteY4" fmla="*/ 4693878 h 4693878"/>
              <a:gd name="connsiteX5" fmla="*/ 181696 w 5157383"/>
              <a:gd name="connsiteY5" fmla="*/ 3840185 h 4693878"/>
              <a:gd name="connsiteX6" fmla="*/ 0 w 5157383"/>
              <a:gd name="connsiteY6" fmla="*/ 3640270 h 4693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7383" h="4693878">
                <a:moveTo>
                  <a:pt x="0" y="0"/>
                </a:moveTo>
                <a:lnTo>
                  <a:pt x="4547761" y="0"/>
                </a:lnTo>
                <a:lnTo>
                  <a:pt x="4659600" y="149559"/>
                </a:lnTo>
                <a:cubicBezTo>
                  <a:pt x="4973874" y="614746"/>
                  <a:pt x="5157383" y="1175537"/>
                  <a:pt x="5157383" y="1779189"/>
                </a:cubicBezTo>
                <a:cubicBezTo>
                  <a:pt x="5157383" y="3388927"/>
                  <a:pt x="3852432" y="4693878"/>
                  <a:pt x="2242693" y="4693878"/>
                </a:cubicBezTo>
                <a:cubicBezTo>
                  <a:pt x="1437824" y="4693878"/>
                  <a:pt x="709151" y="4367641"/>
                  <a:pt x="181696" y="3840185"/>
                </a:cubicBezTo>
                <a:lnTo>
                  <a:pt x="0" y="364027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5116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C55DC6-49F9-4337-AD2E-EF0AA73506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3003" y="1768488"/>
            <a:ext cx="4698999" cy="3321024"/>
          </a:xfrm>
          <a:custGeom>
            <a:avLst/>
            <a:gdLst>
              <a:gd name="connsiteX0" fmla="*/ 1660511 w 4698999"/>
              <a:gd name="connsiteY0" fmla="*/ 0 h 3321024"/>
              <a:gd name="connsiteX1" fmla="*/ 4698999 w 4698999"/>
              <a:gd name="connsiteY1" fmla="*/ 0 h 3321024"/>
              <a:gd name="connsiteX2" fmla="*/ 4698999 w 4698999"/>
              <a:gd name="connsiteY2" fmla="*/ 3321024 h 3321024"/>
              <a:gd name="connsiteX3" fmla="*/ 1660511 w 4698999"/>
              <a:gd name="connsiteY3" fmla="*/ 3321024 h 3321024"/>
              <a:gd name="connsiteX4" fmla="*/ 0 w 4698999"/>
              <a:gd name="connsiteY4" fmla="*/ 1660512 h 3321024"/>
              <a:gd name="connsiteX5" fmla="*/ 1660511 w 4698999"/>
              <a:gd name="connsiteY5" fmla="*/ 0 h 33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98999" h="3321024">
                <a:moveTo>
                  <a:pt x="1660511" y="0"/>
                </a:moveTo>
                <a:lnTo>
                  <a:pt x="4698999" y="0"/>
                </a:lnTo>
                <a:lnTo>
                  <a:pt x="4698999" y="3321024"/>
                </a:lnTo>
                <a:lnTo>
                  <a:pt x="1660511" y="3321024"/>
                </a:lnTo>
                <a:cubicBezTo>
                  <a:pt x="743436" y="3321024"/>
                  <a:pt x="0" y="2577587"/>
                  <a:pt x="0" y="1660512"/>
                </a:cubicBezTo>
                <a:cubicBezTo>
                  <a:pt x="0" y="743437"/>
                  <a:pt x="743436" y="0"/>
                  <a:pt x="1660511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51910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7CCB533-C170-436F-8D18-B3F906C032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1882789"/>
            <a:ext cx="4698999" cy="3321024"/>
          </a:xfrm>
          <a:custGeom>
            <a:avLst/>
            <a:gdLst>
              <a:gd name="connsiteX0" fmla="*/ 0 w 4698999"/>
              <a:gd name="connsiteY0" fmla="*/ 0 h 3321024"/>
              <a:gd name="connsiteX1" fmla="*/ 3038488 w 4698999"/>
              <a:gd name="connsiteY1" fmla="*/ 0 h 3321024"/>
              <a:gd name="connsiteX2" fmla="*/ 4698999 w 4698999"/>
              <a:gd name="connsiteY2" fmla="*/ 1660512 h 3321024"/>
              <a:gd name="connsiteX3" fmla="*/ 3038488 w 4698999"/>
              <a:gd name="connsiteY3" fmla="*/ 3321024 h 3321024"/>
              <a:gd name="connsiteX4" fmla="*/ 0 w 4698999"/>
              <a:gd name="connsiteY4" fmla="*/ 3321024 h 33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999" h="3321024">
                <a:moveTo>
                  <a:pt x="0" y="0"/>
                </a:moveTo>
                <a:lnTo>
                  <a:pt x="3038488" y="0"/>
                </a:lnTo>
                <a:cubicBezTo>
                  <a:pt x="3955563" y="0"/>
                  <a:pt x="4698999" y="743437"/>
                  <a:pt x="4698999" y="1660512"/>
                </a:cubicBezTo>
                <a:cubicBezTo>
                  <a:pt x="4698999" y="2577587"/>
                  <a:pt x="3955563" y="3321024"/>
                  <a:pt x="3038488" y="3321024"/>
                </a:cubicBezTo>
                <a:lnTo>
                  <a:pt x="0" y="332102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4876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459400D-43CA-40FD-A970-D9D65FF339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9382" y="3576058"/>
            <a:ext cx="6265952" cy="3281943"/>
          </a:xfrm>
          <a:custGeom>
            <a:avLst/>
            <a:gdLst>
              <a:gd name="connsiteX0" fmla="*/ 3132976 w 6265952"/>
              <a:gd name="connsiteY0" fmla="*/ 0 h 3281943"/>
              <a:gd name="connsiteX1" fmla="*/ 6265952 w 6265952"/>
              <a:gd name="connsiteY1" fmla="*/ 3132976 h 3281943"/>
              <a:gd name="connsiteX2" fmla="*/ 6258430 w 6265952"/>
              <a:gd name="connsiteY2" fmla="*/ 3281943 h 3281943"/>
              <a:gd name="connsiteX3" fmla="*/ 7524 w 6265952"/>
              <a:gd name="connsiteY3" fmla="*/ 3281943 h 3281943"/>
              <a:gd name="connsiteX4" fmla="*/ 0 w 6265952"/>
              <a:gd name="connsiteY4" fmla="*/ 3132976 h 3281943"/>
              <a:gd name="connsiteX5" fmla="*/ 3132976 w 6265952"/>
              <a:gd name="connsiteY5" fmla="*/ 0 h 32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952" h="3281943">
                <a:moveTo>
                  <a:pt x="3132976" y="0"/>
                </a:moveTo>
                <a:cubicBezTo>
                  <a:pt x="4863271" y="0"/>
                  <a:pt x="6265952" y="1402681"/>
                  <a:pt x="6265952" y="3132976"/>
                </a:cubicBezTo>
                <a:lnTo>
                  <a:pt x="6258430" y="3281943"/>
                </a:lnTo>
                <a:lnTo>
                  <a:pt x="7524" y="3281943"/>
                </a:lnTo>
                <a:lnTo>
                  <a:pt x="0" y="3132976"/>
                </a:lnTo>
                <a:cubicBezTo>
                  <a:pt x="0" y="1402681"/>
                  <a:pt x="1402681" y="0"/>
                  <a:pt x="313297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0193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C3C1B92-A394-4F31-AE15-4B84F8A327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88200" y="1"/>
            <a:ext cx="6265952" cy="3281943"/>
          </a:xfrm>
          <a:custGeom>
            <a:avLst/>
            <a:gdLst>
              <a:gd name="connsiteX0" fmla="*/ 7522 w 6265952"/>
              <a:gd name="connsiteY0" fmla="*/ 0 h 3281943"/>
              <a:gd name="connsiteX1" fmla="*/ 6258429 w 6265952"/>
              <a:gd name="connsiteY1" fmla="*/ 0 h 3281943"/>
              <a:gd name="connsiteX2" fmla="*/ 6265952 w 6265952"/>
              <a:gd name="connsiteY2" fmla="*/ 148967 h 3281943"/>
              <a:gd name="connsiteX3" fmla="*/ 3132976 w 6265952"/>
              <a:gd name="connsiteY3" fmla="*/ 3281943 h 3281943"/>
              <a:gd name="connsiteX4" fmla="*/ 0 w 6265952"/>
              <a:gd name="connsiteY4" fmla="*/ 148967 h 32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5952" h="3281943">
                <a:moveTo>
                  <a:pt x="7522" y="0"/>
                </a:moveTo>
                <a:lnTo>
                  <a:pt x="6258429" y="0"/>
                </a:lnTo>
                <a:lnTo>
                  <a:pt x="6265952" y="148967"/>
                </a:lnTo>
                <a:cubicBezTo>
                  <a:pt x="6265952" y="1879262"/>
                  <a:pt x="4863271" y="3281943"/>
                  <a:pt x="3132976" y="3281943"/>
                </a:cubicBezTo>
                <a:cubicBezTo>
                  <a:pt x="1402681" y="3281943"/>
                  <a:pt x="0" y="1879262"/>
                  <a:pt x="0" y="148967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50402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F5904C-58FC-4C89-81E7-A34707C9B84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29229" y="3304034"/>
            <a:ext cx="6999163" cy="3553966"/>
          </a:xfrm>
          <a:custGeom>
            <a:avLst/>
            <a:gdLst>
              <a:gd name="connsiteX0" fmla="*/ 3499581 w 6999163"/>
              <a:gd name="connsiteY0" fmla="*/ 0 h 3553966"/>
              <a:gd name="connsiteX1" fmla="*/ 6999163 w 6999163"/>
              <a:gd name="connsiteY1" fmla="*/ 3499583 h 3553966"/>
              <a:gd name="connsiteX2" fmla="*/ 6996417 w 6999163"/>
              <a:gd name="connsiteY2" fmla="*/ 3553966 h 3553966"/>
              <a:gd name="connsiteX3" fmla="*/ 2745 w 6999163"/>
              <a:gd name="connsiteY3" fmla="*/ 3553966 h 3553966"/>
              <a:gd name="connsiteX4" fmla="*/ 0 w 6999163"/>
              <a:gd name="connsiteY4" fmla="*/ 3499583 h 3553966"/>
              <a:gd name="connsiteX5" fmla="*/ 3499581 w 6999163"/>
              <a:gd name="connsiteY5" fmla="*/ 0 h 355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163" h="3553966">
                <a:moveTo>
                  <a:pt x="3499581" y="0"/>
                </a:moveTo>
                <a:cubicBezTo>
                  <a:pt x="5432347" y="0"/>
                  <a:pt x="6999163" y="1566817"/>
                  <a:pt x="6999163" y="3499583"/>
                </a:cubicBezTo>
                <a:lnTo>
                  <a:pt x="6996417" y="3553966"/>
                </a:lnTo>
                <a:lnTo>
                  <a:pt x="2745" y="3553966"/>
                </a:lnTo>
                <a:lnTo>
                  <a:pt x="0" y="3499583"/>
                </a:lnTo>
                <a:cubicBezTo>
                  <a:pt x="0" y="1566817"/>
                  <a:pt x="1566816" y="0"/>
                  <a:pt x="3499581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88856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491C26E-09DC-4372-9B6A-F3DEB0E1AF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7389441" cy="5943599"/>
          </a:xfrm>
          <a:custGeom>
            <a:avLst/>
            <a:gdLst>
              <a:gd name="connsiteX0" fmla="*/ 0 w 7389441"/>
              <a:gd name="connsiteY0" fmla="*/ 0 h 5943599"/>
              <a:gd name="connsiteX1" fmla="*/ 6120620 w 7389441"/>
              <a:gd name="connsiteY1" fmla="*/ 0 h 5943599"/>
              <a:gd name="connsiteX2" fmla="*/ 6123830 w 7389441"/>
              <a:gd name="connsiteY2" fmla="*/ 518362 h 5943599"/>
              <a:gd name="connsiteX3" fmla="*/ 5337345 w 7389441"/>
              <a:gd name="connsiteY3" fmla="*/ 3413567 h 5943599"/>
              <a:gd name="connsiteX4" fmla="*/ 5099345 w 7389441"/>
              <a:gd name="connsiteY4" fmla="*/ 3821025 h 5943599"/>
              <a:gd name="connsiteX5" fmla="*/ 5455947 w 7389441"/>
              <a:gd name="connsiteY5" fmla="*/ 3415925 h 5943599"/>
              <a:gd name="connsiteX6" fmla="*/ 6714835 w 7389441"/>
              <a:gd name="connsiteY6" fmla="*/ 969658 h 5943599"/>
              <a:gd name="connsiteX7" fmla="*/ 6762502 w 7389441"/>
              <a:gd name="connsiteY7" fmla="*/ 779039 h 5943599"/>
              <a:gd name="connsiteX8" fmla="*/ 6862610 w 7389441"/>
              <a:gd name="connsiteY8" fmla="*/ 943821 h 5943599"/>
              <a:gd name="connsiteX9" fmla="*/ 7389441 w 7389441"/>
              <a:gd name="connsiteY9" fmla="*/ 3024439 h 5943599"/>
              <a:gd name="connsiteX10" fmla="*/ 7046417 w 7389441"/>
              <a:gd name="connsiteY10" fmla="*/ 4723495 h 5943599"/>
              <a:gd name="connsiteX11" fmla="*/ 6921929 w 7389441"/>
              <a:gd name="connsiteY11" fmla="*/ 4981916 h 5943599"/>
              <a:gd name="connsiteX12" fmla="*/ 6877372 w 7389441"/>
              <a:gd name="connsiteY12" fmla="*/ 5015082 h 5943599"/>
              <a:gd name="connsiteX13" fmla="*/ 1898984 w 7389441"/>
              <a:gd name="connsiteY13" fmla="*/ 5532963 h 5943599"/>
              <a:gd name="connsiteX14" fmla="*/ 70139 w 7389441"/>
              <a:gd name="connsiteY14" fmla="*/ 4233920 h 5943599"/>
              <a:gd name="connsiteX15" fmla="*/ 0 w 7389441"/>
              <a:gd name="connsiteY15" fmla="*/ 4151870 h 594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89441" h="5943599">
                <a:moveTo>
                  <a:pt x="0" y="0"/>
                </a:moveTo>
                <a:lnTo>
                  <a:pt x="6120620" y="0"/>
                </a:lnTo>
                <a:lnTo>
                  <a:pt x="6123830" y="518362"/>
                </a:lnTo>
                <a:cubicBezTo>
                  <a:pt x="6074091" y="1533446"/>
                  <a:pt x="5802487" y="2521793"/>
                  <a:pt x="5337345" y="3413567"/>
                </a:cubicBezTo>
                <a:lnTo>
                  <a:pt x="5099345" y="3821025"/>
                </a:lnTo>
                <a:lnTo>
                  <a:pt x="5455947" y="3415925"/>
                </a:lnTo>
                <a:cubicBezTo>
                  <a:pt x="6034898" y="2689803"/>
                  <a:pt x="6461799" y="1856449"/>
                  <a:pt x="6714835" y="969658"/>
                </a:cubicBezTo>
                <a:lnTo>
                  <a:pt x="6762502" y="779039"/>
                </a:lnTo>
                <a:lnTo>
                  <a:pt x="6862610" y="943821"/>
                </a:lnTo>
                <a:cubicBezTo>
                  <a:pt x="7198595" y="1562313"/>
                  <a:pt x="7389441" y="2271088"/>
                  <a:pt x="7389441" y="3024439"/>
                </a:cubicBezTo>
                <a:cubicBezTo>
                  <a:pt x="7389441" y="3627121"/>
                  <a:pt x="7267299" y="4201274"/>
                  <a:pt x="7046417" y="4723495"/>
                </a:cubicBezTo>
                <a:lnTo>
                  <a:pt x="6921929" y="4981916"/>
                </a:lnTo>
                <a:lnTo>
                  <a:pt x="6877372" y="5015082"/>
                </a:lnTo>
                <a:cubicBezTo>
                  <a:pt x="5465898" y="5994575"/>
                  <a:pt x="3598396" y="6251586"/>
                  <a:pt x="1898984" y="5532963"/>
                </a:cubicBezTo>
                <a:cubicBezTo>
                  <a:pt x="1178021" y="5228093"/>
                  <a:pt x="561962" y="4779193"/>
                  <a:pt x="70139" y="4233920"/>
                </a:cubicBezTo>
                <a:lnTo>
                  <a:pt x="0" y="415187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8176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E3D2ED2-DA71-4F9B-A482-E0D1C3FE5A7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2560" y="914400"/>
            <a:ext cx="7389440" cy="5943600"/>
          </a:xfrm>
          <a:custGeom>
            <a:avLst/>
            <a:gdLst>
              <a:gd name="connsiteX0" fmla="*/ 3540618 w 7389440"/>
              <a:gd name="connsiteY0" fmla="*/ 432 h 5943600"/>
              <a:gd name="connsiteX1" fmla="*/ 5490456 w 7389440"/>
              <a:gd name="connsiteY1" fmla="*/ 410638 h 5943600"/>
              <a:gd name="connsiteX2" fmla="*/ 7319302 w 7389440"/>
              <a:gd name="connsiteY2" fmla="*/ 1709680 h 5943600"/>
              <a:gd name="connsiteX3" fmla="*/ 7389440 w 7389440"/>
              <a:gd name="connsiteY3" fmla="*/ 1791731 h 5943600"/>
              <a:gd name="connsiteX4" fmla="*/ 7389440 w 7389440"/>
              <a:gd name="connsiteY4" fmla="*/ 5943600 h 5943600"/>
              <a:gd name="connsiteX5" fmla="*/ 1268821 w 7389440"/>
              <a:gd name="connsiteY5" fmla="*/ 5943600 h 5943600"/>
              <a:gd name="connsiteX6" fmla="*/ 1265610 w 7389440"/>
              <a:gd name="connsiteY6" fmla="*/ 5425239 h 5943600"/>
              <a:gd name="connsiteX7" fmla="*/ 2052096 w 7389440"/>
              <a:gd name="connsiteY7" fmla="*/ 2530034 h 5943600"/>
              <a:gd name="connsiteX8" fmla="*/ 2290095 w 7389440"/>
              <a:gd name="connsiteY8" fmla="*/ 2122576 h 5943600"/>
              <a:gd name="connsiteX9" fmla="*/ 1933494 w 7389440"/>
              <a:gd name="connsiteY9" fmla="*/ 2527676 h 5943600"/>
              <a:gd name="connsiteX10" fmla="*/ 674606 w 7389440"/>
              <a:gd name="connsiteY10" fmla="*/ 4973943 h 5943600"/>
              <a:gd name="connsiteX11" fmla="*/ 626938 w 7389440"/>
              <a:gd name="connsiteY11" fmla="*/ 5164562 h 5943600"/>
              <a:gd name="connsiteX12" fmla="*/ 526831 w 7389440"/>
              <a:gd name="connsiteY12" fmla="*/ 4999780 h 5943600"/>
              <a:gd name="connsiteX13" fmla="*/ 0 w 7389440"/>
              <a:gd name="connsiteY13" fmla="*/ 2919161 h 5943600"/>
              <a:gd name="connsiteX14" fmla="*/ 343023 w 7389440"/>
              <a:gd name="connsiteY14" fmla="*/ 1220106 h 5943600"/>
              <a:gd name="connsiteX15" fmla="*/ 467512 w 7389440"/>
              <a:gd name="connsiteY15" fmla="*/ 961684 h 5943600"/>
              <a:gd name="connsiteX16" fmla="*/ 512069 w 7389440"/>
              <a:gd name="connsiteY16" fmla="*/ 928519 h 5943600"/>
              <a:gd name="connsiteX17" fmla="*/ 3540618 w 7389440"/>
              <a:gd name="connsiteY17" fmla="*/ 432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89440" h="5943600">
                <a:moveTo>
                  <a:pt x="3540618" y="432"/>
                </a:moveTo>
                <a:cubicBezTo>
                  <a:pt x="4192260" y="8869"/>
                  <a:pt x="4853177" y="141154"/>
                  <a:pt x="5490456" y="410638"/>
                </a:cubicBezTo>
                <a:cubicBezTo>
                  <a:pt x="6211420" y="715508"/>
                  <a:pt x="6827479" y="1164407"/>
                  <a:pt x="7319302" y="1709680"/>
                </a:cubicBezTo>
                <a:lnTo>
                  <a:pt x="7389440" y="1791731"/>
                </a:lnTo>
                <a:lnTo>
                  <a:pt x="7389440" y="5943600"/>
                </a:lnTo>
                <a:lnTo>
                  <a:pt x="1268821" y="5943600"/>
                </a:lnTo>
                <a:lnTo>
                  <a:pt x="1265610" y="5425239"/>
                </a:lnTo>
                <a:cubicBezTo>
                  <a:pt x="1315350" y="4410155"/>
                  <a:pt x="1586954" y="3421807"/>
                  <a:pt x="2052096" y="2530034"/>
                </a:cubicBezTo>
                <a:lnTo>
                  <a:pt x="2290095" y="2122576"/>
                </a:lnTo>
                <a:lnTo>
                  <a:pt x="1933494" y="2527676"/>
                </a:lnTo>
                <a:cubicBezTo>
                  <a:pt x="1354543" y="3253797"/>
                  <a:pt x="927642" y="4087152"/>
                  <a:pt x="674606" y="4973943"/>
                </a:cubicBezTo>
                <a:lnTo>
                  <a:pt x="626938" y="5164562"/>
                </a:lnTo>
                <a:lnTo>
                  <a:pt x="526831" y="4999780"/>
                </a:lnTo>
                <a:cubicBezTo>
                  <a:pt x="190846" y="4381288"/>
                  <a:pt x="0" y="3672512"/>
                  <a:pt x="0" y="2919161"/>
                </a:cubicBezTo>
                <a:cubicBezTo>
                  <a:pt x="0" y="2316480"/>
                  <a:pt x="122142" y="1742327"/>
                  <a:pt x="343023" y="1220106"/>
                </a:cubicBezTo>
                <a:lnTo>
                  <a:pt x="467512" y="961684"/>
                </a:lnTo>
                <a:lnTo>
                  <a:pt x="512069" y="928519"/>
                </a:lnTo>
                <a:cubicBezTo>
                  <a:pt x="1394240" y="316335"/>
                  <a:pt x="2454547" y="-13628"/>
                  <a:pt x="3540618" y="432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39369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EE30E40-5623-43F1-96E1-26FEBBA1AC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4458" y="1402372"/>
            <a:ext cx="4772684" cy="3024555"/>
          </a:xfrm>
          <a:prstGeom prst="roundRect">
            <a:avLst>
              <a:gd name="adj" fmla="val 1866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57957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113F0832-CE01-4B97-8261-657B7A8E99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94600" y="1219200"/>
            <a:ext cx="2514600" cy="4445000"/>
          </a:xfrm>
          <a:prstGeom prst="roundRect">
            <a:avLst>
              <a:gd name="adj" fmla="val 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4653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A8F3782-D44D-41F3-9022-2D674F7AD9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4642" y="1104900"/>
            <a:ext cx="6185458" cy="3695700"/>
          </a:xfrm>
          <a:prstGeom prst="roundRect">
            <a:avLst>
              <a:gd name="adj" fmla="val 3952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0754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223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A8F3782-D44D-41F3-9022-2D674F7AD9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05600" y="1206500"/>
            <a:ext cx="3365500" cy="447040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58973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97104FB-F32C-4601-9995-4DD72E0C60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1926" y="749013"/>
            <a:ext cx="5359974" cy="5359974"/>
          </a:xfrm>
          <a:custGeom>
            <a:avLst/>
            <a:gdLst>
              <a:gd name="connsiteX0" fmla="*/ 2679987 w 5359974"/>
              <a:gd name="connsiteY0" fmla="*/ 0 h 5359974"/>
              <a:gd name="connsiteX1" fmla="*/ 5359974 w 5359974"/>
              <a:gd name="connsiteY1" fmla="*/ 2679987 h 5359974"/>
              <a:gd name="connsiteX2" fmla="*/ 2679987 w 5359974"/>
              <a:gd name="connsiteY2" fmla="*/ 5359974 h 5359974"/>
              <a:gd name="connsiteX3" fmla="*/ 0 w 5359974"/>
              <a:gd name="connsiteY3" fmla="*/ 2679987 h 5359974"/>
              <a:gd name="connsiteX4" fmla="*/ 2679987 w 5359974"/>
              <a:gd name="connsiteY4" fmla="*/ 0 h 535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9974" h="5359974">
                <a:moveTo>
                  <a:pt x="2679987" y="0"/>
                </a:moveTo>
                <a:cubicBezTo>
                  <a:pt x="4160103" y="0"/>
                  <a:pt x="5359974" y="1199871"/>
                  <a:pt x="5359974" y="2679987"/>
                </a:cubicBezTo>
                <a:cubicBezTo>
                  <a:pt x="5359974" y="4160103"/>
                  <a:pt x="4160103" y="5359974"/>
                  <a:pt x="2679987" y="5359974"/>
                </a:cubicBezTo>
                <a:cubicBezTo>
                  <a:pt x="1199871" y="5359974"/>
                  <a:pt x="0" y="4160103"/>
                  <a:pt x="0" y="2679987"/>
                </a:cubicBezTo>
                <a:cubicBezTo>
                  <a:pt x="0" y="1199871"/>
                  <a:pt x="1199871" y="0"/>
                  <a:pt x="26799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88703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27712BD-976F-4EAC-ADA8-0312200124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0100" y="749013"/>
            <a:ext cx="5359974" cy="5359974"/>
          </a:xfrm>
          <a:custGeom>
            <a:avLst/>
            <a:gdLst>
              <a:gd name="connsiteX0" fmla="*/ 2679987 w 5359974"/>
              <a:gd name="connsiteY0" fmla="*/ 0 h 5359974"/>
              <a:gd name="connsiteX1" fmla="*/ 5359974 w 5359974"/>
              <a:gd name="connsiteY1" fmla="*/ 2679987 h 5359974"/>
              <a:gd name="connsiteX2" fmla="*/ 2679987 w 5359974"/>
              <a:gd name="connsiteY2" fmla="*/ 5359974 h 5359974"/>
              <a:gd name="connsiteX3" fmla="*/ 0 w 5359974"/>
              <a:gd name="connsiteY3" fmla="*/ 2679987 h 5359974"/>
              <a:gd name="connsiteX4" fmla="*/ 2679987 w 5359974"/>
              <a:gd name="connsiteY4" fmla="*/ 0 h 535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9974" h="5359974">
                <a:moveTo>
                  <a:pt x="2679987" y="0"/>
                </a:moveTo>
                <a:cubicBezTo>
                  <a:pt x="4160103" y="0"/>
                  <a:pt x="5359974" y="1199871"/>
                  <a:pt x="5359974" y="2679987"/>
                </a:cubicBezTo>
                <a:cubicBezTo>
                  <a:pt x="5359974" y="4160103"/>
                  <a:pt x="4160103" y="5359974"/>
                  <a:pt x="2679987" y="5359974"/>
                </a:cubicBezTo>
                <a:cubicBezTo>
                  <a:pt x="1199871" y="5359974"/>
                  <a:pt x="0" y="4160103"/>
                  <a:pt x="0" y="2679987"/>
                </a:cubicBezTo>
                <a:cubicBezTo>
                  <a:pt x="0" y="1199871"/>
                  <a:pt x="1199871" y="0"/>
                  <a:pt x="26799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4345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B739FB0-91D8-47A4-AE31-A6F383A30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4822" y="4095177"/>
            <a:ext cx="5673368" cy="2762822"/>
          </a:xfrm>
          <a:custGeom>
            <a:avLst/>
            <a:gdLst>
              <a:gd name="connsiteX0" fmla="*/ 2836684 w 5673368"/>
              <a:gd name="connsiteY0" fmla="*/ 0 h 2762822"/>
              <a:gd name="connsiteX1" fmla="*/ 5662630 w 5673368"/>
              <a:gd name="connsiteY1" fmla="*/ 2550175 h 2762822"/>
              <a:gd name="connsiteX2" fmla="*/ 5673368 w 5673368"/>
              <a:gd name="connsiteY2" fmla="*/ 2762822 h 2762822"/>
              <a:gd name="connsiteX3" fmla="*/ 0 w 5673368"/>
              <a:gd name="connsiteY3" fmla="*/ 2762822 h 2762822"/>
              <a:gd name="connsiteX4" fmla="*/ 10738 w 5673368"/>
              <a:gd name="connsiteY4" fmla="*/ 2550175 h 2762822"/>
              <a:gd name="connsiteX5" fmla="*/ 2836684 w 5673368"/>
              <a:gd name="connsiteY5" fmla="*/ 0 h 276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3368" h="2762822">
                <a:moveTo>
                  <a:pt x="2836684" y="0"/>
                </a:moveTo>
                <a:cubicBezTo>
                  <a:pt x="4307459" y="0"/>
                  <a:pt x="5517162" y="1117780"/>
                  <a:pt x="5662630" y="2550175"/>
                </a:cubicBezTo>
                <a:lnTo>
                  <a:pt x="5673368" y="2762822"/>
                </a:lnTo>
                <a:lnTo>
                  <a:pt x="0" y="2762822"/>
                </a:lnTo>
                <a:lnTo>
                  <a:pt x="10738" y="2550175"/>
                </a:lnTo>
                <a:cubicBezTo>
                  <a:pt x="156205" y="1117780"/>
                  <a:pt x="1365909" y="0"/>
                  <a:pt x="283668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660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A39652C-5FCA-4D88-A64F-2744159551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09366" y="0"/>
            <a:ext cx="5681224" cy="2840611"/>
          </a:xfrm>
          <a:custGeom>
            <a:avLst/>
            <a:gdLst>
              <a:gd name="connsiteX0" fmla="*/ 0 w 5681224"/>
              <a:gd name="connsiteY0" fmla="*/ 0 h 2840611"/>
              <a:gd name="connsiteX1" fmla="*/ 5681224 w 5681224"/>
              <a:gd name="connsiteY1" fmla="*/ 0 h 2840611"/>
              <a:gd name="connsiteX2" fmla="*/ 2840612 w 5681224"/>
              <a:gd name="connsiteY2" fmla="*/ 2840611 h 2840611"/>
              <a:gd name="connsiteX3" fmla="*/ 0 w 5681224"/>
              <a:gd name="connsiteY3" fmla="*/ 0 h 284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4" h="2840611">
                <a:moveTo>
                  <a:pt x="0" y="0"/>
                </a:moveTo>
                <a:lnTo>
                  <a:pt x="5681224" y="0"/>
                </a:lnTo>
                <a:cubicBezTo>
                  <a:pt x="5681224" y="1568826"/>
                  <a:pt x="4409439" y="2840611"/>
                  <a:pt x="2840612" y="2840611"/>
                </a:cubicBezTo>
                <a:cubicBezTo>
                  <a:pt x="1271785" y="2840611"/>
                  <a:pt x="0" y="1568826"/>
                  <a:pt x="0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462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484213-89B4-4323-8FF7-4CDFB97E03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58608" y="1529984"/>
            <a:ext cx="4279504" cy="4279504"/>
          </a:xfrm>
          <a:custGeom>
            <a:avLst/>
            <a:gdLst>
              <a:gd name="connsiteX0" fmla="*/ 2139752 w 4279504"/>
              <a:gd name="connsiteY0" fmla="*/ 0 h 4279504"/>
              <a:gd name="connsiteX1" fmla="*/ 4279504 w 4279504"/>
              <a:gd name="connsiteY1" fmla="*/ 2139752 h 4279504"/>
              <a:gd name="connsiteX2" fmla="*/ 2139752 w 4279504"/>
              <a:gd name="connsiteY2" fmla="*/ 4279504 h 4279504"/>
              <a:gd name="connsiteX3" fmla="*/ 0 w 4279504"/>
              <a:gd name="connsiteY3" fmla="*/ 2139752 h 4279504"/>
              <a:gd name="connsiteX4" fmla="*/ 2139752 w 4279504"/>
              <a:gd name="connsiteY4" fmla="*/ 0 h 427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9504" h="4279504">
                <a:moveTo>
                  <a:pt x="2139752" y="0"/>
                </a:moveTo>
                <a:cubicBezTo>
                  <a:pt x="3321504" y="0"/>
                  <a:pt x="4279504" y="958000"/>
                  <a:pt x="4279504" y="2139752"/>
                </a:cubicBezTo>
                <a:cubicBezTo>
                  <a:pt x="4279504" y="3321504"/>
                  <a:pt x="3321504" y="4279504"/>
                  <a:pt x="2139752" y="4279504"/>
                </a:cubicBezTo>
                <a:cubicBezTo>
                  <a:pt x="958000" y="4279504"/>
                  <a:pt x="0" y="3321504"/>
                  <a:pt x="0" y="2139752"/>
                </a:cubicBezTo>
                <a:cubicBezTo>
                  <a:pt x="0" y="958000"/>
                  <a:pt x="958000" y="0"/>
                  <a:pt x="213975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4152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2D955EE-9790-4F22-B1FE-C43F327E1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8598" y="1990169"/>
            <a:ext cx="2906187" cy="2906188"/>
          </a:xfrm>
          <a:custGeom>
            <a:avLst/>
            <a:gdLst>
              <a:gd name="connsiteX0" fmla="*/ 1452572 w 2906187"/>
              <a:gd name="connsiteY0" fmla="*/ 1 h 2906188"/>
              <a:gd name="connsiteX1" fmla="*/ 2791101 w 2906187"/>
              <a:gd name="connsiteY1" fmla="*/ 887298 h 2906188"/>
              <a:gd name="connsiteX2" fmla="*/ 2018891 w 2906187"/>
              <a:gd name="connsiteY2" fmla="*/ 2791102 h 2906188"/>
              <a:gd name="connsiteX3" fmla="*/ 115087 w 2906187"/>
              <a:gd name="connsiteY3" fmla="*/ 2018892 h 2906188"/>
              <a:gd name="connsiteX4" fmla="*/ 887297 w 2906187"/>
              <a:gd name="connsiteY4" fmla="*/ 115088 h 2906188"/>
              <a:gd name="connsiteX5" fmla="*/ 1452572 w 2906187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7" h="2906188">
                <a:moveTo>
                  <a:pt x="1452572" y="1"/>
                </a:moveTo>
                <a:cubicBezTo>
                  <a:pt x="2018695" y="48"/>
                  <a:pt x="2556739" y="333077"/>
                  <a:pt x="2791101" y="887298"/>
                </a:cubicBezTo>
                <a:cubicBezTo>
                  <a:pt x="3103582" y="1626258"/>
                  <a:pt x="2757852" y="2478621"/>
                  <a:pt x="2018891" y="2791102"/>
                </a:cubicBezTo>
                <a:cubicBezTo>
                  <a:pt x="1279930" y="3103583"/>
                  <a:pt x="427568" y="2757853"/>
                  <a:pt x="115087" y="2018892"/>
                </a:cubicBezTo>
                <a:cubicBezTo>
                  <a:pt x="-197395" y="1279931"/>
                  <a:pt x="148336" y="427569"/>
                  <a:pt x="887297" y="115088"/>
                </a:cubicBezTo>
                <a:cubicBezTo>
                  <a:pt x="1072037" y="36967"/>
                  <a:pt x="1263864" y="-15"/>
                  <a:pt x="1452572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2835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A77FEA3-D9D9-44A3-9B80-61247DDA6B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61396" y="1990169"/>
            <a:ext cx="2906187" cy="2906188"/>
          </a:xfrm>
          <a:custGeom>
            <a:avLst/>
            <a:gdLst>
              <a:gd name="connsiteX0" fmla="*/ 1452572 w 2906187"/>
              <a:gd name="connsiteY0" fmla="*/ 1 h 2906188"/>
              <a:gd name="connsiteX1" fmla="*/ 2791101 w 2906187"/>
              <a:gd name="connsiteY1" fmla="*/ 887298 h 2906188"/>
              <a:gd name="connsiteX2" fmla="*/ 2018891 w 2906187"/>
              <a:gd name="connsiteY2" fmla="*/ 2791102 h 2906188"/>
              <a:gd name="connsiteX3" fmla="*/ 115087 w 2906187"/>
              <a:gd name="connsiteY3" fmla="*/ 2018892 h 2906188"/>
              <a:gd name="connsiteX4" fmla="*/ 887297 w 2906187"/>
              <a:gd name="connsiteY4" fmla="*/ 115088 h 2906188"/>
              <a:gd name="connsiteX5" fmla="*/ 1452572 w 2906187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7" h="2906188">
                <a:moveTo>
                  <a:pt x="1452572" y="1"/>
                </a:moveTo>
                <a:cubicBezTo>
                  <a:pt x="2018696" y="48"/>
                  <a:pt x="2556739" y="333077"/>
                  <a:pt x="2791101" y="887298"/>
                </a:cubicBezTo>
                <a:cubicBezTo>
                  <a:pt x="3103582" y="1626258"/>
                  <a:pt x="2757852" y="2478621"/>
                  <a:pt x="2018891" y="2791102"/>
                </a:cubicBezTo>
                <a:cubicBezTo>
                  <a:pt x="1279930" y="3103583"/>
                  <a:pt x="427568" y="2757853"/>
                  <a:pt x="115087" y="2018892"/>
                </a:cubicBezTo>
                <a:cubicBezTo>
                  <a:pt x="-197395" y="1279931"/>
                  <a:pt x="148336" y="427569"/>
                  <a:pt x="887297" y="115088"/>
                </a:cubicBezTo>
                <a:cubicBezTo>
                  <a:pt x="1072037" y="36967"/>
                  <a:pt x="1263864" y="-15"/>
                  <a:pt x="1452572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2DFDA2-EA77-449E-90D1-D30B0B684D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4418" y="1990169"/>
            <a:ext cx="2906188" cy="2906188"/>
          </a:xfrm>
          <a:custGeom>
            <a:avLst/>
            <a:gdLst>
              <a:gd name="connsiteX0" fmla="*/ 1453616 w 2906188"/>
              <a:gd name="connsiteY0" fmla="*/ 1 h 2906188"/>
              <a:gd name="connsiteX1" fmla="*/ 2018892 w 2906188"/>
              <a:gd name="connsiteY1" fmla="*/ 115088 h 2906188"/>
              <a:gd name="connsiteX2" fmla="*/ 2791102 w 2906188"/>
              <a:gd name="connsiteY2" fmla="*/ 2018892 h 2906188"/>
              <a:gd name="connsiteX3" fmla="*/ 887297 w 2906188"/>
              <a:gd name="connsiteY3" fmla="*/ 2791102 h 2906188"/>
              <a:gd name="connsiteX4" fmla="*/ 115087 w 2906188"/>
              <a:gd name="connsiteY4" fmla="*/ 887298 h 2906188"/>
              <a:gd name="connsiteX5" fmla="*/ 1453616 w 2906188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8" h="2906188">
                <a:moveTo>
                  <a:pt x="1453616" y="1"/>
                </a:moveTo>
                <a:cubicBezTo>
                  <a:pt x="1642324" y="-15"/>
                  <a:pt x="1834152" y="36967"/>
                  <a:pt x="2018892" y="115088"/>
                </a:cubicBezTo>
                <a:cubicBezTo>
                  <a:pt x="2757853" y="427569"/>
                  <a:pt x="3103583" y="1279931"/>
                  <a:pt x="2791102" y="2018892"/>
                </a:cubicBezTo>
                <a:cubicBezTo>
                  <a:pt x="2478621" y="2757853"/>
                  <a:pt x="1626258" y="3103583"/>
                  <a:pt x="887297" y="2791102"/>
                </a:cubicBezTo>
                <a:cubicBezTo>
                  <a:pt x="148337" y="2478621"/>
                  <a:pt x="-197394" y="1626258"/>
                  <a:pt x="115087" y="887298"/>
                </a:cubicBezTo>
                <a:cubicBezTo>
                  <a:pt x="349448" y="333077"/>
                  <a:pt x="887492" y="48"/>
                  <a:pt x="1453616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9901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2DFDA2-EA77-449E-90D1-D30B0B684D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4418" y="2248587"/>
            <a:ext cx="2906188" cy="2906188"/>
          </a:xfrm>
          <a:custGeom>
            <a:avLst/>
            <a:gdLst>
              <a:gd name="connsiteX0" fmla="*/ 1453616 w 2906188"/>
              <a:gd name="connsiteY0" fmla="*/ 1 h 2906188"/>
              <a:gd name="connsiteX1" fmla="*/ 2018892 w 2906188"/>
              <a:gd name="connsiteY1" fmla="*/ 115088 h 2906188"/>
              <a:gd name="connsiteX2" fmla="*/ 2791102 w 2906188"/>
              <a:gd name="connsiteY2" fmla="*/ 2018892 h 2906188"/>
              <a:gd name="connsiteX3" fmla="*/ 887297 w 2906188"/>
              <a:gd name="connsiteY3" fmla="*/ 2791102 h 2906188"/>
              <a:gd name="connsiteX4" fmla="*/ 115087 w 2906188"/>
              <a:gd name="connsiteY4" fmla="*/ 887298 h 2906188"/>
              <a:gd name="connsiteX5" fmla="*/ 1453616 w 2906188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8" h="2906188">
                <a:moveTo>
                  <a:pt x="1453616" y="1"/>
                </a:moveTo>
                <a:cubicBezTo>
                  <a:pt x="1642324" y="-15"/>
                  <a:pt x="1834152" y="36967"/>
                  <a:pt x="2018892" y="115088"/>
                </a:cubicBezTo>
                <a:cubicBezTo>
                  <a:pt x="2757853" y="427569"/>
                  <a:pt x="3103583" y="1279931"/>
                  <a:pt x="2791102" y="2018892"/>
                </a:cubicBezTo>
                <a:cubicBezTo>
                  <a:pt x="2478621" y="2757853"/>
                  <a:pt x="1626258" y="3103583"/>
                  <a:pt x="887297" y="2791102"/>
                </a:cubicBezTo>
                <a:cubicBezTo>
                  <a:pt x="148337" y="2478621"/>
                  <a:pt x="-197394" y="1626258"/>
                  <a:pt x="115087" y="887298"/>
                </a:cubicBezTo>
                <a:cubicBezTo>
                  <a:pt x="349448" y="333077"/>
                  <a:pt x="887492" y="48"/>
                  <a:pt x="1453616" y="1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7721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1E9B2B9-30DB-46CC-8B26-4CD6B9413E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7176" y="2396802"/>
            <a:ext cx="2714672" cy="2714672"/>
          </a:xfrm>
          <a:custGeom>
            <a:avLst/>
            <a:gdLst>
              <a:gd name="connsiteX0" fmla="*/ 1357336 w 2714672"/>
              <a:gd name="connsiteY0" fmla="*/ 0 h 2714672"/>
              <a:gd name="connsiteX1" fmla="*/ 2714672 w 2714672"/>
              <a:gd name="connsiteY1" fmla="*/ 1357336 h 2714672"/>
              <a:gd name="connsiteX2" fmla="*/ 1357336 w 2714672"/>
              <a:gd name="connsiteY2" fmla="*/ 2714672 h 2714672"/>
              <a:gd name="connsiteX3" fmla="*/ 0 w 2714672"/>
              <a:gd name="connsiteY3" fmla="*/ 1357336 h 2714672"/>
              <a:gd name="connsiteX4" fmla="*/ 1357336 w 2714672"/>
              <a:gd name="connsiteY4" fmla="*/ 0 h 271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672" h="2714672">
                <a:moveTo>
                  <a:pt x="1357336" y="0"/>
                </a:moveTo>
                <a:cubicBezTo>
                  <a:pt x="2106972" y="0"/>
                  <a:pt x="2714672" y="607700"/>
                  <a:pt x="2714672" y="1357336"/>
                </a:cubicBezTo>
                <a:cubicBezTo>
                  <a:pt x="2714672" y="2106972"/>
                  <a:pt x="2106972" y="2714672"/>
                  <a:pt x="1357336" y="2714672"/>
                </a:cubicBezTo>
                <a:cubicBezTo>
                  <a:pt x="607700" y="2714672"/>
                  <a:pt x="0" y="2106972"/>
                  <a:pt x="0" y="1357336"/>
                </a:cubicBezTo>
                <a:cubicBezTo>
                  <a:pt x="0" y="607700"/>
                  <a:pt x="607700" y="0"/>
                  <a:pt x="135733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3412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21AF631A-E4D3-1EA5-C0F7-77450C74B0B9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75797DE-C40C-4B89-8D17-D9831F38FA8A}"/>
              </a:ext>
            </a:extLst>
          </p:cNvPr>
          <p:cNvSpPr txBox="1"/>
          <p:nvPr userDrawn="1"/>
        </p:nvSpPr>
        <p:spPr>
          <a:xfrm>
            <a:off x="11314876" y="6410172"/>
            <a:ext cx="4090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r" defTabSz="914400" rtl="1" eaLnBrk="1" latinLnBrk="0" hangingPunct="1"/>
            <a:fld id="{AACB144B-7A67-4E21-A220-96C8AE4777C9}" type="slidenum">
              <a:rPr lang="en-ID" sz="1400" b="1" smtClean="0">
                <a:solidFill>
                  <a:schemeClr val="accent1"/>
                </a:solidFill>
                <a:latin typeface="+mj-lt"/>
              </a:rPr>
              <a:pPr/>
              <a:t>‹#›</a:t>
            </a:fld>
            <a:endParaRPr lang="en-ID" sz="1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7F42DF-1C05-E5E0-40EF-E257703A0087}"/>
              </a:ext>
            </a:extLst>
          </p:cNvPr>
          <p:cNvSpPr txBox="1"/>
          <p:nvPr userDrawn="1"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E9F56D9-00B4-EC66-AEAC-88E6AD18B621}"/>
              </a:ext>
            </a:extLst>
          </p:cNvPr>
          <p:cNvCxnSpPr>
            <a:cxnSpLocks/>
          </p:cNvCxnSpPr>
          <p:nvPr userDrawn="1"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86943B1-AF9C-9E16-1167-EB06D9F88C31}"/>
              </a:ext>
            </a:extLst>
          </p:cNvPr>
          <p:cNvGrpSpPr/>
          <p:nvPr userDrawn="1"/>
        </p:nvGrpSpPr>
        <p:grpSpPr>
          <a:xfrm>
            <a:off x="437746" y="0"/>
            <a:ext cx="11152228" cy="947412"/>
            <a:chOff x="437746" y="0"/>
            <a:chExt cx="11152228" cy="94741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0C2EEB7-AFD2-2185-6527-7AC3926667EE}"/>
                </a:ext>
              </a:extLst>
            </p:cNvPr>
            <p:cNvSpPr/>
            <p:nvPr/>
          </p:nvSpPr>
          <p:spPr>
            <a:xfrm>
              <a:off x="3152274" y="0"/>
              <a:ext cx="5931568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276286A-3D22-7F17-2D05-443E212A48CF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580EB504-69A3-8333-E374-B6C40020B6FA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22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emf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40FC264-9084-490A-A1DE-78571A550767}"/>
              </a:ext>
            </a:extLst>
          </p:cNvPr>
          <p:cNvSpPr/>
          <p:nvPr/>
        </p:nvSpPr>
        <p:spPr>
          <a:xfrm rot="9900000">
            <a:off x="9167528" y="5925263"/>
            <a:ext cx="2056910" cy="1215775"/>
          </a:xfrm>
          <a:custGeom>
            <a:avLst/>
            <a:gdLst>
              <a:gd name="connsiteX0" fmla="*/ 750315 w 2056910"/>
              <a:gd name="connsiteY0" fmla="*/ 1167766 h 1215775"/>
              <a:gd name="connsiteX1" fmla="*/ 0 w 2056910"/>
              <a:gd name="connsiteY1" fmla="*/ 147909 h 1215775"/>
              <a:gd name="connsiteX2" fmla="*/ 14911 w 2056910"/>
              <a:gd name="connsiteY2" fmla="*/ 0 h 1215775"/>
              <a:gd name="connsiteX3" fmla="*/ 2056910 w 2056910"/>
              <a:gd name="connsiteY3" fmla="*/ 547152 h 1215775"/>
              <a:gd name="connsiteX4" fmla="*/ 2051813 w 2056910"/>
              <a:gd name="connsiteY4" fmla="*/ 563571 h 1215775"/>
              <a:gd name="connsiteX5" fmla="*/ 1067866 w 2056910"/>
              <a:gd name="connsiteY5" fmla="*/ 1215775 h 1215775"/>
              <a:gd name="connsiteX6" fmla="*/ 750315 w 2056910"/>
              <a:gd name="connsiteY6" fmla="*/ 1167766 h 121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6910" h="1215775">
                <a:moveTo>
                  <a:pt x="750315" y="1167766"/>
                </a:moveTo>
                <a:cubicBezTo>
                  <a:pt x="315621" y="1032562"/>
                  <a:pt x="0" y="627094"/>
                  <a:pt x="0" y="147909"/>
                </a:cubicBezTo>
                <a:lnTo>
                  <a:pt x="14911" y="0"/>
                </a:lnTo>
                <a:lnTo>
                  <a:pt x="2056910" y="547152"/>
                </a:lnTo>
                <a:lnTo>
                  <a:pt x="2051813" y="563571"/>
                </a:lnTo>
                <a:cubicBezTo>
                  <a:pt x="1889703" y="946844"/>
                  <a:pt x="1510190" y="1215774"/>
                  <a:pt x="1067866" y="1215775"/>
                </a:cubicBezTo>
                <a:cubicBezTo>
                  <a:pt x="957285" y="1215775"/>
                  <a:pt x="850629" y="1198967"/>
                  <a:pt x="750315" y="11677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0D5E85B-04AD-4B7A-9D73-134F96DBF1B8}"/>
              </a:ext>
            </a:extLst>
          </p:cNvPr>
          <p:cNvSpPr txBox="1"/>
          <p:nvPr/>
        </p:nvSpPr>
        <p:spPr>
          <a:xfrm>
            <a:off x="9278455" y="6333095"/>
            <a:ext cx="1915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15 – 10 – </a:t>
            </a:r>
            <a:r>
              <a:rPr lang="en-ID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F8EF69-3C60-40DA-B9F1-659CF6D68D08}"/>
              </a:ext>
            </a:extLst>
          </p:cNvPr>
          <p:cNvSpPr txBox="1"/>
          <p:nvPr/>
        </p:nvSpPr>
        <p:spPr>
          <a:xfrm>
            <a:off x="7429059" y="3211542"/>
            <a:ext cx="29738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4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D584840-46AE-4746-B6B3-C79A9078B750}"/>
              </a:ext>
            </a:extLst>
          </p:cNvPr>
          <p:cNvSpPr txBox="1"/>
          <p:nvPr/>
        </p:nvSpPr>
        <p:spPr>
          <a:xfrm>
            <a:off x="8265086" y="3913120"/>
            <a:ext cx="2066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اعداد : ادخل الاسم</a:t>
            </a:r>
            <a:endParaRPr lang="en-ID" sz="2000" b="1" dirty="0">
              <a:solidFill>
                <a:schemeClr val="tx1">
                  <a:lumMod val="65000"/>
                  <a:lumOff val="3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A391F6D-BEBE-CC36-96FD-4ADFDB02AF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5" r="13375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6A662A-32EB-14F8-FC5A-4581E5EF7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334" y="2344234"/>
            <a:ext cx="2831343" cy="7694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60B067-7E02-396B-E14C-AAD663159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01512">
            <a:off x="-962112" y="-1237336"/>
            <a:ext cx="6666338" cy="6456524"/>
          </a:xfrm>
          <a:prstGeom prst="rect">
            <a:avLst/>
          </a:prstGeom>
        </p:spPr>
      </p:pic>
      <p:sp useBgFill="1">
        <p:nvSpPr>
          <p:cNvPr id="6" name="TextBox 5">
            <a:extLst>
              <a:ext uri="{FF2B5EF4-FFF2-40B4-BE49-F238E27FC236}">
                <a16:creationId xmlns:a16="http://schemas.microsoft.com/office/drawing/2014/main" id="{1CFB3E4D-46A1-1CE2-1E70-8A5ED9911B06}"/>
              </a:ext>
            </a:extLst>
          </p:cNvPr>
          <p:cNvSpPr txBox="1"/>
          <p:nvPr/>
        </p:nvSpPr>
        <p:spPr>
          <a:xfrm>
            <a:off x="4011489" y="5937337"/>
            <a:ext cx="184730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algn="r" defTabSz="914400" rtl="1" eaLnBrk="1" latinLnBrk="0" hangingPunct="1"/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1537648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D2F0EEF-1410-7EDE-BB9F-012BA507F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B78AE1-355E-4B3B-960D-F8E9F079B5BF}"/>
              </a:ext>
            </a:extLst>
          </p:cNvPr>
          <p:cNvSpPr txBox="1"/>
          <p:nvPr/>
        </p:nvSpPr>
        <p:spPr>
          <a:xfrm>
            <a:off x="4292461" y="932725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F94867-143B-4B01-8046-B2A4E9B032A6}"/>
              </a:ext>
            </a:extLst>
          </p:cNvPr>
          <p:cNvSpPr/>
          <p:nvPr/>
        </p:nvSpPr>
        <p:spPr>
          <a:xfrm>
            <a:off x="7740934" y="3539574"/>
            <a:ext cx="243204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ببساطة."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F30A08-91E5-4E95-9B39-618AA0187C64}"/>
              </a:ext>
            </a:extLst>
          </p:cNvPr>
          <p:cNvSpPr txBox="1"/>
          <p:nvPr/>
        </p:nvSpPr>
        <p:spPr>
          <a:xfrm>
            <a:off x="8268305" y="3206357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6930E0-9132-465B-81C9-2217ECC9F15B}"/>
              </a:ext>
            </a:extLst>
          </p:cNvPr>
          <p:cNvSpPr txBox="1"/>
          <p:nvPr/>
        </p:nvSpPr>
        <p:spPr>
          <a:xfrm>
            <a:off x="8323606" y="2431579"/>
            <a:ext cx="1266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35%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CA67870-84E6-4C87-BA14-CE457680BF0A}"/>
              </a:ext>
            </a:extLst>
          </p:cNvPr>
          <p:cNvSpPr/>
          <p:nvPr/>
        </p:nvSpPr>
        <p:spPr>
          <a:xfrm>
            <a:off x="2019026" y="3539574"/>
            <a:ext cx="243204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ببساطة."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03511B-9A1A-45AA-BC0B-6B6439483BFD}"/>
              </a:ext>
            </a:extLst>
          </p:cNvPr>
          <p:cNvSpPr txBox="1"/>
          <p:nvPr/>
        </p:nvSpPr>
        <p:spPr>
          <a:xfrm>
            <a:off x="2636967" y="3201020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298EA8-61C7-4771-B518-8CE1D3E1AE21}"/>
              </a:ext>
            </a:extLst>
          </p:cNvPr>
          <p:cNvSpPr txBox="1"/>
          <p:nvPr/>
        </p:nvSpPr>
        <p:spPr>
          <a:xfrm>
            <a:off x="2692268" y="2431579"/>
            <a:ext cx="12811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65%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3B14AC7-4502-47DA-B832-820D1E9BCE98}"/>
              </a:ext>
            </a:extLst>
          </p:cNvPr>
          <p:cNvSpPr/>
          <p:nvPr/>
        </p:nvSpPr>
        <p:spPr>
          <a:xfrm>
            <a:off x="4432732" y="4567829"/>
            <a:ext cx="769441" cy="7694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D685B88-7F66-4E76-B562-FFB5B6BAEF44}"/>
              </a:ext>
            </a:extLst>
          </p:cNvPr>
          <p:cNvSpPr/>
          <p:nvPr/>
        </p:nvSpPr>
        <p:spPr>
          <a:xfrm>
            <a:off x="6982131" y="4567829"/>
            <a:ext cx="769441" cy="7694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304ECF-8DC8-4F74-A685-9868154A7EC7}"/>
              </a:ext>
            </a:extLst>
          </p:cNvPr>
          <p:cNvGrpSpPr/>
          <p:nvPr/>
        </p:nvGrpSpPr>
        <p:grpSpPr>
          <a:xfrm>
            <a:off x="7160950" y="4758879"/>
            <a:ext cx="411802" cy="387340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CBE27785-6EBC-4AF0-9CB2-3C257AC46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DF2F0814-3772-476A-B41E-6550CBB7B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3" name="Freeform 22">
            <a:extLst>
              <a:ext uri="{FF2B5EF4-FFF2-40B4-BE49-F238E27FC236}">
                <a16:creationId xmlns:a16="http://schemas.microsoft.com/office/drawing/2014/main" id="{E2D64432-2704-41F7-B6CC-831894C02AF0}"/>
              </a:ext>
            </a:extLst>
          </p:cNvPr>
          <p:cNvSpPr>
            <a:spLocks noEditPoints="1"/>
          </p:cNvSpPr>
          <p:nvPr/>
        </p:nvSpPr>
        <p:spPr bwMode="auto">
          <a:xfrm>
            <a:off x="4637373" y="4745968"/>
            <a:ext cx="360158" cy="413162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CE25918-5161-E78D-54BD-B1B3E9DEF38B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F9266F-A00C-E4BE-2330-198A1D16DEFA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9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72B62E-265C-9C36-4F02-4E4CD28A0730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F102C47-97D3-9CA5-6C78-DADB906DAB26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63B5D845-07CE-0725-4BBC-A09DC7D42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264105" y="1795923"/>
            <a:ext cx="3204559" cy="31487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9719C09-17DF-FBA6-078F-8E6D4C4AA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612893" y="1936329"/>
            <a:ext cx="3204559" cy="31487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1CA64B-09C1-183A-0FF6-D7044D119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82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F793321-D3A5-8BED-3180-F9BD8154DAD0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F1A64AD-4297-EE69-7E38-3B867DC1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5C206B93-8428-C49A-55E4-F0A0C3A3E16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3" b="8853"/>
          <a:stretch>
            <a:fillRect/>
          </a:stretch>
        </p:blipFill>
        <p:spPr>
          <a:xfrm>
            <a:off x="5771452" y="3746313"/>
            <a:ext cx="5292628" cy="277214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AC940C-87A0-0E55-0F97-797F3944E9B3}"/>
              </a:ext>
            </a:extLst>
          </p:cNvPr>
          <p:cNvSpPr txBox="1"/>
          <p:nvPr/>
        </p:nvSpPr>
        <p:spPr>
          <a:xfrm>
            <a:off x="1784463" y="1594657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B14787-F07B-F30A-F52E-33C075E79452}"/>
              </a:ext>
            </a:extLst>
          </p:cNvPr>
          <p:cNvSpPr/>
          <p:nvPr/>
        </p:nvSpPr>
        <p:spPr>
          <a:xfrm>
            <a:off x="398380" y="3338661"/>
            <a:ext cx="5042659" cy="1358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3F325-DE9B-ED80-EC7D-4CF4CD2FEE5A}"/>
              </a:ext>
            </a:extLst>
          </p:cNvPr>
          <p:cNvSpPr txBox="1"/>
          <p:nvPr/>
        </p:nvSpPr>
        <p:spPr>
          <a:xfrm>
            <a:off x="3639513" y="2878060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5329B3E-4EB2-27F9-93DE-CB516E8F89D6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466B6AC-8294-9BF8-DB3A-56A244481574}"/>
              </a:ext>
            </a:extLst>
          </p:cNvPr>
          <p:cNvSpPr txBox="1"/>
          <p:nvPr/>
        </p:nvSpPr>
        <p:spPr>
          <a:xfrm>
            <a:off x="11279304" y="6405620"/>
            <a:ext cx="452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10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6B7A37D-6EF0-9B51-2B36-AD2F19932290}"/>
              </a:ext>
            </a:extLst>
          </p:cNvPr>
          <p:cNvGrpSpPr/>
          <p:nvPr/>
        </p:nvGrpSpPr>
        <p:grpSpPr>
          <a:xfrm>
            <a:off x="3143197" y="5001568"/>
            <a:ext cx="631312" cy="488055"/>
            <a:chOff x="10723928" y="5041140"/>
            <a:chExt cx="631312" cy="48805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946128B-44A0-3A95-8701-FD8996209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5AE5B88-8AD9-E2BA-7582-CEEE4856A453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F6CCF33-9DEE-1383-F34D-4CF0E62049C0}"/>
              </a:ext>
            </a:extLst>
          </p:cNvPr>
          <p:cNvSpPr txBox="1"/>
          <p:nvPr/>
        </p:nvSpPr>
        <p:spPr>
          <a:xfrm>
            <a:off x="2520090" y="5082298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B772D5-0EF1-4FFB-4C75-01D1C9EB1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45C2D1-298B-E9C5-64DE-65FDF20D099F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093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8A341914-2CFC-378F-F864-0E6D66DEA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4EB96E-426D-401A-99C2-66060E70EAC1}"/>
              </a:ext>
            </a:extLst>
          </p:cNvPr>
          <p:cNvSpPr txBox="1"/>
          <p:nvPr/>
        </p:nvSpPr>
        <p:spPr>
          <a:xfrm>
            <a:off x="7581275" y="2373503"/>
            <a:ext cx="41713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27786F6-1270-4B03-B8C8-252E55B3262A}"/>
              </a:ext>
            </a:extLst>
          </p:cNvPr>
          <p:cNvGrpSpPr/>
          <p:nvPr/>
        </p:nvGrpSpPr>
        <p:grpSpPr>
          <a:xfrm>
            <a:off x="1121793" y="5015806"/>
            <a:ext cx="476980" cy="697124"/>
            <a:chOff x="3239022" y="2507140"/>
            <a:chExt cx="476980" cy="697124"/>
          </a:xfrm>
          <a:solidFill>
            <a:schemeClr val="accent1"/>
          </a:solidFill>
        </p:grpSpPr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id="{DFC91B74-AF65-493A-A103-9451725868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9022" y="2507140"/>
              <a:ext cx="476980" cy="6971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18" name="Freeform 36">
              <a:extLst>
                <a:ext uri="{FF2B5EF4-FFF2-40B4-BE49-F238E27FC236}">
                  <a16:creationId xmlns:a16="http://schemas.microsoft.com/office/drawing/2014/main" id="{6324888F-9F3B-4DE6-BAB2-01C773426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800" y="2617212"/>
              <a:ext cx="139883" cy="139884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19" name="Freeform 34">
            <a:extLst>
              <a:ext uri="{FF2B5EF4-FFF2-40B4-BE49-F238E27FC236}">
                <a16:creationId xmlns:a16="http://schemas.microsoft.com/office/drawing/2014/main" id="{83E4B21F-A953-4F33-AF44-81A721C250FF}"/>
              </a:ext>
            </a:extLst>
          </p:cNvPr>
          <p:cNvSpPr>
            <a:spLocks noEditPoints="1"/>
          </p:cNvSpPr>
          <p:nvPr/>
        </p:nvSpPr>
        <p:spPr bwMode="auto">
          <a:xfrm>
            <a:off x="3374338" y="5070842"/>
            <a:ext cx="604433" cy="58705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id-ID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9B7252-C296-4153-9BC9-293956681233}"/>
              </a:ext>
            </a:extLst>
          </p:cNvPr>
          <p:cNvSpPr txBox="1"/>
          <p:nvPr/>
        </p:nvSpPr>
        <p:spPr>
          <a:xfrm>
            <a:off x="1598773" y="5243409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77B772-B812-47EC-B6EB-91F34213FB07}"/>
              </a:ext>
            </a:extLst>
          </p:cNvPr>
          <p:cNvSpPr txBox="1"/>
          <p:nvPr/>
        </p:nvSpPr>
        <p:spPr>
          <a:xfrm>
            <a:off x="3978771" y="5243409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845834D-A3F4-8F2F-E5B6-44DB88E0B4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3" b="10723"/>
          <a:stretch>
            <a:fillRect/>
          </a:stretch>
        </p:blipFill>
        <p:spPr>
          <a:xfrm>
            <a:off x="1121793" y="972145"/>
            <a:ext cx="6265952" cy="254255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9BED71-0AAF-A46B-20CD-86A0BE327AC0}"/>
              </a:ext>
            </a:extLst>
          </p:cNvPr>
          <p:cNvSpPr/>
          <p:nvPr/>
        </p:nvSpPr>
        <p:spPr>
          <a:xfrm>
            <a:off x="6557283" y="3976665"/>
            <a:ext cx="4989572" cy="1358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2FA588-1449-2D6A-6DE2-A6F515FD44F2}"/>
              </a:ext>
            </a:extLst>
          </p:cNvPr>
          <p:cNvSpPr txBox="1"/>
          <p:nvPr/>
        </p:nvSpPr>
        <p:spPr>
          <a:xfrm>
            <a:off x="9745329" y="3516064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D1A809-4B6A-61C3-E071-C15B3CA4EA4F}"/>
              </a:ext>
            </a:extLst>
          </p:cNvPr>
          <p:cNvSpPr txBox="1"/>
          <p:nvPr/>
        </p:nvSpPr>
        <p:spPr>
          <a:xfrm>
            <a:off x="11290668" y="6421543"/>
            <a:ext cx="436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11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A7F53-489A-A8CE-0FC1-8B805EC87F1D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A7157A5-50C8-2D6D-EBE7-C7CB9FE8BFFD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D60A4C8B-55CB-4088-99AD-F5C59BCC3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145" y="-2875746"/>
            <a:ext cx="7423782" cy="706075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9BD4CF5C-3BF1-1FBC-899D-0274FB8BA00E}"/>
              </a:ext>
            </a:extLst>
          </p:cNvPr>
          <p:cNvGrpSpPr/>
          <p:nvPr/>
        </p:nvGrpSpPr>
        <p:grpSpPr>
          <a:xfrm>
            <a:off x="0" y="0"/>
            <a:ext cx="11589974" cy="947412"/>
            <a:chOff x="0" y="0"/>
            <a:chExt cx="11589974" cy="94741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B0A60EE-668D-6E80-CC16-DEE5E21F7ADC}"/>
                </a:ext>
              </a:extLst>
            </p:cNvPr>
            <p:cNvSpPr/>
            <p:nvPr/>
          </p:nvSpPr>
          <p:spPr>
            <a:xfrm>
              <a:off x="0" y="0"/>
              <a:ext cx="8705088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FA43590-A86B-9E45-5869-E9681E345BA0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4640F20-D514-A152-FB43-24258C2887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63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BCD320A-938E-011B-7C0D-55C2CA715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7E5C546-3681-4693-8AB8-637D3535D4EC}"/>
              </a:ext>
            </a:extLst>
          </p:cNvPr>
          <p:cNvGrpSpPr/>
          <p:nvPr/>
        </p:nvGrpSpPr>
        <p:grpSpPr>
          <a:xfrm>
            <a:off x="1083783" y="1027280"/>
            <a:ext cx="1915852" cy="1807290"/>
            <a:chOff x="3719513" y="36513"/>
            <a:chExt cx="868363" cy="819150"/>
          </a:xfrm>
          <a:solidFill>
            <a:schemeClr val="bg1"/>
          </a:solidFill>
        </p:grpSpPr>
        <p:sp>
          <p:nvSpPr>
            <p:cNvPr id="30" name="Freeform 69">
              <a:extLst>
                <a:ext uri="{FF2B5EF4-FFF2-40B4-BE49-F238E27FC236}">
                  <a16:creationId xmlns:a16="http://schemas.microsoft.com/office/drawing/2014/main" id="{00FA1A05-8689-4A80-9CEB-656BAF9B2C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9513" y="36513"/>
              <a:ext cx="868363" cy="819150"/>
            </a:xfrm>
            <a:custGeom>
              <a:avLst/>
              <a:gdLst>
                <a:gd name="T0" fmla="*/ 173 w 256"/>
                <a:gd name="T1" fmla="*/ 16 h 240"/>
                <a:gd name="T2" fmla="*/ 240 w 256"/>
                <a:gd name="T3" fmla="*/ 79 h 240"/>
                <a:gd name="T4" fmla="*/ 232 w 256"/>
                <a:gd name="T5" fmla="*/ 110 h 240"/>
                <a:gd name="T6" fmla="*/ 128 w 256"/>
                <a:gd name="T7" fmla="*/ 224 h 240"/>
                <a:gd name="T8" fmla="*/ 24 w 256"/>
                <a:gd name="T9" fmla="*/ 110 h 240"/>
                <a:gd name="T10" fmla="*/ 16 w 256"/>
                <a:gd name="T11" fmla="*/ 79 h 240"/>
                <a:gd name="T12" fmla="*/ 83 w 256"/>
                <a:gd name="T13" fmla="*/ 16 h 240"/>
                <a:gd name="T14" fmla="*/ 128 w 256"/>
                <a:gd name="T15" fmla="*/ 50 h 240"/>
                <a:gd name="T16" fmla="*/ 173 w 256"/>
                <a:gd name="T17" fmla="*/ 16 h 240"/>
                <a:gd name="T18" fmla="*/ 173 w 256"/>
                <a:gd name="T19" fmla="*/ 0 h 240"/>
                <a:gd name="T20" fmla="*/ 128 w 256"/>
                <a:gd name="T21" fmla="*/ 20 h 240"/>
                <a:gd name="T22" fmla="*/ 83 w 256"/>
                <a:gd name="T23" fmla="*/ 0 h 240"/>
                <a:gd name="T24" fmla="*/ 0 w 256"/>
                <a:gd name="T25" fmla="*/ 79 h 240"/>
                <a:gd name="T26" fmla="*/ 11 w 256"/>
                <a:gd name="T27" fmla="*/ 119 h 240"/>
                <a:gd name="T28" fmla="*/ 117 w 256"/>
                <a:gd name="T29" fmla="*/ 236 h 240"/>
                <a:gd name="T30" fmla="*/ 128 w 256"/>
                <a:gd name="T31" fmla="*/ 240 h 240"/>
                <a:gd name="T32" fmla="*/ 139 w 256"/>
                <a:gd name="T33" fmla="*/ 236 h 240"/>
                <a:gd name="T34" fmla="*/ 245 w 256"/>
                <a:gd name="T35" fmla="*/ 119 h 240"/>
                <a:gd name="T36" fmla="*/ 256 w 256"/>
                <a:gd name="T37" fmla="*/ 79 h 240"/>
                <a:gd name="T38" fmla="*/ 173 w 256"/>
                <a:gd name="T3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6" h="240">
                  <a:moveTo>
                    <a:pt x="173" y="16"/>
                  </a:moveTo>
                  <a:cubicBezTo>
                    <a:pt x="210" y="16"/>
                    <a:pt x="240" y="45"/>
                    <a:pt x="240" y="79"/>
                  </a:cubicBezTo>
                  <a:cubicBezTo>
                    <a:pt x="240" y="89"/>
                    <a:pt x="237" y="103"/>
                    <a:pt x="232" y="110"/>
                  </a:cubicBezTo>
                  <a:cubicBezTo>
                    <a:pt x="208" y="144"/>
                    <a:pt x="128" y="224"/>
                    <a:pt x="128" y="224"/>
                  </a:cubicBezTo>
                  <a:cubicBezTo>
                    <a:pt x="128" y="224"/>
                    <a:pt x="48" y="144"/>
                    <a:pt x="24" y="110"/>
                  </a:cubicBezTo>
                  <a:cubicBezTo>
                    <a:pt x="19" y="103"/>
                    <a:pt x="16" y="89"/>
                    <a:pt x="16" y="79"/>
                  </a:cubicBezTo>
                  <a:cubicBezTo>
                    <a:pt x="16" y="45"/>
                    <a:pt x="46" y="16"/>
                    <a:pt x="83" y="16"/>
                  </a:cubicBezTo>
                  <a:cubicBezTo>
                    <a:pt x="109" y="16"/>
                    <a:pt x="117" y="30"/>
                    <a:pt x="128" y="50"/>
                  </a:cubicBezTo>
                  <a:cubicBezTo>
                    <a:pt x="139" y="30"/>
                    <a:pt x="147" y="16"/>
                    <a:pt x="173" y="16"/>
                  </a:cubicBezTo>
                  <a:moveTo>
                    <a:pt x="173" y="0"/>
                  </a:moveTo>
                  <a:cubicBezTo>
                    <a:pt x="150" y="0"/>
                    <a:pt x="137" y="9"/>
                    <a:pt x="128" y="20"/>
                  </a:cubicBezTo>
                  <a:cubicBezTo>
                    <a:pt x="118" y="9"/>
                    <a:pt x="105" y="0"/>
                    <a:pt x="83" y="0"/>
                  </a:cubicBezTo>
                  <a:cubicBezTo>
                    <a:pt x="37" y="0"/>
                    <a:pt x="0" y="36"/>
                    <a:pt x="0" y="79"/>
                  </a:cubicBezTo>
                  <a:cubicBezTo>
                    <a:pt x="0" y="91"/>
                    <a:pt x="3" y="109"/>
                    <a:pt x="11" y="119"/>
                  </a:cubicBezTo>
                  <a:cubicBezTo>
                    <a:pt x="35" y="154"/>
                    <a:pt x="113" y="232"/>
                    <a:pt x="117" y="236"/>
                  </a:cubicBezTo>
                  <a:cubicBezTo>
                    <a:pt x="120" y="239"/>
                    <a:pt x="124" y="240"/>
                    <a:pt x="128" y="240"/>
                  </a:cubicBezTo>
                  <a:cubicBezTo>
                    <a:pt x="132" y="240"/>
                    <a:pt x="136" y="239"/>
                    <a:pt x="139" y="236"/>
                  </a:cubicBezTo>
                  <a:cubicBezTo>
                    <a:pt x="143" y="232"/>
                    <a:pt x="220" y="154"/>
                    <a:pt x="245" y="119"/>
                  </a:cubicBezTo>
                  <a:cubicBezTo>
                    <a:pt x="253" y="109"/>
                    <a:pt x="256" y="91"/>
                    <a:pt x="256" y="79"/>
                  </a:cubicBezTo>
                  <a:cubicBezTo>
                    <a:pt x="256" y="36"/>
                    <a:pt x="21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1" name="Freeform 70">
              <a:extLst>
                <a:ext uri="{FF2B5EF4-FFF2-40B4-BE49-F238E27FC236}">
                  <a16:creationId xmlns:a16="http://schemas.microsoft.com/office/drawing/2014/main" id="{CC62F3B2-E6BD-484D-8EE0-10A92189C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1963" y="146050"/>
              <a:ext cx="193675" cy="354013"/>
            </a:xfrm>
            <a:custGeom>
              <a:avLst/>
              <a:gdLst>
                <a:gd name="T0" fmla="*/ 25 w 57"/>
                <a:gd name="T1" fmla="*/ 104 h 104"/>
                <a:gd name="T2" fmla="*/ 22 w 57"/>
                <a:gd name="T3" fmla="*/ 103 h 104"/>
                <a:gd name="T4" fmla="*/ 22 w 57"/>
                <a:gd name="T5" fmla="*/ 97 h 104"/>
                <a:gd name="T6" fmla="*/ 44 w 57"/>
                <a:gd name="T7" fmla="*/ 71 h 104"/>
                <a:gd name="T8" fmla="*/ 49 w 57"/>
                <a:gd name="T9" fmla="*/ 51 h 104"/>
                <a:gd name="T10" fmla="*/ 39 w 57"/>
                <a:gd name="T11" fmla="*/ 24 h 104"/>
                <a:gd name="T12" fmla="*/ 39 w 57"/>
                <a:gd name="T13" fmla="*/ 19 h 104"/>
                <a:gd name="T14" fmla="*/ 45 w 57"/>
                <a:gd name="T15" fmla="*/ 19 h 104"/>
                <a:gd name="T16" fmla="*/ 57 w 57"/>
                <a:gd name="T17" fmla="*/ 51 h 104"/>
                <a:gd name="T18" fmla="*/ 50 w 57"/>
                <a:gd name="T19" fmla="*/ 75 h 104"/>
                <a:gd name="T20" fmla="*/ 28 w 57"/>
                <a:gd name="T21" fmla="*/ 102 h 104"/>
                <a:gd name="T22" fmla="*/ 25 w 57"/>
                <a:gd name="T23" fmla="*/ 104 h 104"/>
                <a:gd name="T24" fmla="*/ 25 w 57"/>
                <a:gd name="T25" fmla="*/ 13 h 104"/>
                <a:gd name="T26" fmla="*/ 24 w 57"/>
                <a:gd name="T27" fmla="*/ 13 h 104"/>
                <a:gd name="T28" fmla="*/ 4 w 57"/>
                <a:gd name="T29" fmla="*/ 8 h 104"/>
                <a:gd name="T30" fmla="*/ 0 w 57"/>
                <a:gd name="T31" fmla="*/ 4 h 104"/>
                <a:gd name="T32" fmla="*/ 4 w 57"/>
                <a:gd name="T33" fmla="*/ 0 h 104"/>
                <a:gd name="T34" fmla="*/ 27 w 57"/>
                <a:gd name="T35" fmla="*/ 5 h 104"/>
                <a:gd name="T36" fmla="*/ 29 w 57"/>
                <a:gd name="T37" fmla="*/ 11 h 104"/>
                <a:gd name="T38" fmla="*/ 25 w 57"/>
                <a:gd name="T39" fmla="*/ 1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104">
                  <a:moveTo>
                    <a:pt x="25" y="104"/>
                  </a:moveTo>
                  <a:cubicBezTo>
                    <a:pt x="24" y="104"/>
                    <a:pt x="23" y="103"/>
                    <a:pt x="22" y="103"/>
                  </a:cubicBezTo>
                  <a:cubicBezTo>
                    <a:pt x="20" y="101"/>
                    <a:pt x="20" y="99"/>
                    <a:pt x="22" y="97"/>
                  </a:cubicBezTo>
                  <a:cubicBezTo>
                    <a:pt x="32" y="86"/>
                    <a:pt x="39" y="77"/>
                    <a:pt x="44" y="71"/>
                  </a:cubicBezTo>
                  <a:cubicBezTo>
                    <a:pt x="47" y="66"/>
                    <a:pt x="49" y="57"/>
                    <a:pt x="49" y="51"/>
                  </a:cubicBezTo>
                  <a:cubicBezTo>
                    <a:pt x="49" y="41"/>
                    <a:pt x="45" y="32"/>
                    <a:pt x="39" y="24"/>
                  </a:cubicBezTo>
                  <a:cubicBezTo>
                    <a:pt x="38" y="23"/>
                    <a:pt x="38" y="20"/>
                    <a:pt x="39" y="19"/>
                  </a:cubicBezTo>
                  <a:cubicBezTo>
                    <a:pt x="41" y="17"/>
                    <a:pt x="44" y="17"/>
                    <a:pt x="45" y="19"/>
                  </a:cubicBezTo>
                  <a:cubicBezTo>
                    <a:pt x="53" y="28"/>
                    <a:pt x="57" y="39"/>
                    <a:pt x="57" y="51"/>
                  </a:cubicBezTo>
                  <a:cubicBezTo>
                    <a:pt x="57" y="58"/>
                    <a:pt x="55" y="69"/>
                    <a:pt x="50" y="75"/>
                  </a:cubicBezTo>
                  <a:cubicBezTo>
                    <a:pt x="46" y="82"/>
                    <a:pt x="38" y="91"/>
                    <a:pt x="28" y="102"/>
                  </a:cubicBezTo>
                  <a:cubicBezTo>
                    <a:pt x="27" y="103"/>
                    <a:pt x="26" y="104"/>
                    <a:pt x="25" y="104"/>
                  </a:cubicBezTo>
                  <a:close/>
                  <a:moveTo>
                    <a:pt x="25" y="13"/>
                  </a:moveTo>
                  <a:cubicBezTo>
                    <a:pt x="25" y="13"/>
                    <a:pt x="24" y="13"/>
                    <a:pt x="24" y="13"/>
                  </a:cubicBezTo>
                  <a:cubicBezTo>
                    <a:pt x="17" y="10"/>
                    <a:pt x="11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20" y="2"/>
                    <a:pt x="27" y="5"/>
                  </a:cubicBezTo>
                  <a:cubicBezTo>
                    <a:pt x="29" y="6"/>
                    <a:pt x="30" y="9"/>
                    <a:pt x="29" y="11"/>
                  </a:cubicBezTo>
                  <a:cubicBezTo>
                    <a:pt x="28" y="12"/>
                    <a:pt x="27" y="13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6F899B-B06B-A420-99F8-B61DA2365F55}"/>
              </a:ext>
            </a:extLst>
          </p:cNvPr>
          <p:cNvSpPr txBox="1"/>
          <p:nvPr/>
        </p:nvSpPr>
        <p:spPr>
          <a:xfrm>
            <a:off x="7573792" y="1684996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940DF6-4DC9-0288-2BEB-CEFC744A9039}"/>
              </a:ext>
            </a:extLst>
          </p:cNvPr>
          <p:cNvSpPr/>
          <p:nvPr/>
        </p:nvSpPr>
        <p:spPr>
          <a:xfrm>
            <a:off x="7086328" y="3429000"/>
            <a:ext cx="4144040" cy="168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F76E85-C33E-8C10-597E-1BF9421AFE93}"/>
              </a:ext>
            </a:extLst>
          </p:cNvPr>
          <p:cNvSpPr txBox="1"/>
          <p:nvPr/>
        </p:nvSpPr>
        <p:spPr>
          <a:xfrm>
            <a:off x="9428842" y="2968399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A9741D-00CB-74B7-05A1-2992F2306A2C}"/>
              </a:ext>
            </a:extLst>
          </p:cNvPr>
          <p:cNvSpPr txBox="1"/>
          <p:nvPr/>
        </p:nvSpPr>
        <p:spPr>
          <a:xfrm>
            <a:off x="11261140" y="641099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12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EA7B1C-7328-5724-E0FE-379EF2E16423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1811F2-8AC8-0C42-ECA2-753CCFB34CC1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5DB383A-02C3-3EE2-7C52-D03EADB13553}"/>
              </a:ext>
            </a:extLst>
          </p:cNvPr>
          <p:cNvGrpSpPr/>
          <p:nvPr/>
        </p:nvGrpSpPr>
        <p:grpSpPr>
          <a:xfrm>
            <a:off x="9428842" y="5252345"/>
            <a:ext cx="631312" cy="488055"/>
            <a:chOff x="10723928" y="5041140"/>
            <a:chExt cx="631312" cy="48805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E907A9D-8A5D-2307-64CF-239277218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C4CC31D-5A76-93D2-32A0-78AAA8947F47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3A43012-548E-4279-E875-334BD5A3DA25}"/>
              </a:ext>
            </a:extLst>
          </p:cNvPr>
          <p:cNvSpPr txBox="1"/>
          <p:nvPr/>
        </p:nvSpPr>
        <p:spPr>
          <a:xfrm>
            <a:off x="8805735" y="5333075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A16087C-B27D-A40B-D408-3DCDA640A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433848">
            <a:off x="-1943111" y="-2739609"/>
            <a:ext cx="7172170" cy="7047254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FFD2686C-A6AC-2451-05E3-FFC5719FA79F}"/>
              </a:ext>
            </a:extLst>
          </p:cNvPr>
          <p:cNvSpPr/>
          <p:nvPr/>
        </p:nvSpPr>
        <p:spPr>
          <a:xfrm>
            <a:off x="0" y="0"/>
            <a:ext cx="5981700" cy="947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26DD8BD-F4D1-8250-1A28-08A0486FA554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805F67C-7F85-18C0-84CD-E1CA31AC8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725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06A60CE-9713-DFA2-CBC1-5FA49FAF6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FF320B-C1A1-5ACB-466A-FAFFD0993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85877">
            <a:off x="7317119" y="2011003"/>
            <a:ext cx="7172170" cy="70472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D94B2C-BA58-16BD-37CE-56AD0ACDC5FB}"/>
              </a:ext>
            </a:extLst>
          </p:cNvPr>
          <p:cNvSpPr txBox="1"/>
          <p:nvPr/>
        </p:nvSpPr>
        <p:spPr>
          <a:xfrm>
            <a:off x="1784463" y="1594657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1F1D30-452D-CAB9-D5D5-E1B9396BAB7B}"/>
              </a:ext>
            </a:extLst>
          </p:cNvPr>
          <p:cNvSpPr/>
          <p:nvPr/>
        </p:nvSpPr>
        <p:spPr>
          <a:xfrm>
            <a:off x="398380" y="3338661"/>
            <a:ext cx="5042659" cy="1358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D2C0EA-DD5B-AB1D-F10F-78EB2FAB4848}"/>
              </a:ext>
            </a:extLst>
          </p:cNvPr>
          <p:cNvSpPr txBox="1"/>
          <p:nvPr/>
        </p:nvSpPr>
        <p:spPr>
          <a:xfrm>
            <a:off x="3639513" y="2878060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4A3507F-23DA-B1AC-D476-5B4BDD1226DD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D5541B6C-9748-EB0E-F976-274AE2DE28B9}"/>
              </a:ext>
            </a:extLst>
          </p:cNvPr>
          <p:cNvSpPr txBox="1"/>
          <p:nvPr/>
        </p:nvSpPr>
        <p:spPr>
          <a:xfrm>
            <a:off x="11300845" y="6405018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13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196D9E-DEE1-972C-9033-F25476BE8509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8F4E710-94D4-97A8-8BC7-8568FA77D059}"/>
              </a:ext>
            </a:extLst>
          </p:cNvPr>
          <p:cNvGrpSpPr/>
          <p:nvPr/>
        </p:nvGrpSpPr>
        <p:grpSpPr>
          <a:xfrm>
            <a:off x="2964839" y="5019315"/>
            <a:ext cx="631312" cy="488055"/>
            <a:chOff x="10723928" y="5041140"/>
            <a:chExt cx="631312" cy="488055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4542D3E-C5E7-5471-335B-F2F666E7E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22CBF5C-C13A-B260-2AD9-09F318BF3E60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50FB37-ED5F-C371-6362-87C36A7E6F5A}"/>
              </a:ext>
            </a:extLst>
          </p:cNvPr>
          <p:cNvSpPr txBox="1"/>
          <p:nvPr/>
        </p:nvSpPr>
        <p:spPr>
          <a:xfrm>
            <a:off x="2341732" y="5100045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7A4E16E-5045-8B63-54AC-468BCFEF37FA}"/>
              </a:ext>
            </a:extLst>
          </p:cNvPr>
          <p:cNvGrpSpPr/>
          <p:nvPr/>
        </p:nvGrpSpPr>
        <p:grpSpPr>
          <a:xfrm>
            <a:off x="2034079" y="6554074"/>
            <a:ext cx="9153861" cy="303926"/>
            <a:chOff x="2034079" y="6554074"/>
            <a:chExt cx="9153861" cy="303926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D9D155D-02C2-2BD7-642F-014D8B38B594}"/>
                </a:ext>
              </a:extLst>
            </p:cNvPr>
            <p:cNvSpPr/>
            <p:nvPr/>
          </p:nvSpPr>
          <p:spPr>
            <a:xfrm>
              <a:off x="6473952" y="6574050"/>
              <a:ext cx="2304288" cy="283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740C8F9-F2AE-B805-955C-C83DF71BA35F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66A720F-47D0-45DB-130B-5F989DE2D1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6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D5568B-4FAC-5B40-5E40-2A665F1DE851}"/>
              </a:ext>
            </a:extLst>
          </p:cNvPr>
          <p:cNvSpPr/>
          <p:nvPr/>
        </p:nvSpPr>
        <p:spPr>
          <a:xfrm>
            <a:off x="5347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412A6E-A65B-436B-911B-056C4672095A}"/>
              </a:ext>
            </a:extLst>
          </p:cNvPr>
          <p:cNvSpPr txBox="1"/>
          <p:nvPr/>
        </p:nvSpPr>
        <p:spPr>
          <a:xfrm>
            <a:off x="4656113" y="1290075"/>
            <a:ext cx="29867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اســـتراحـــــة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3C17B014-E444-4533-FA84-ABDB4CDB6B4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0" b="16080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CE8E226-8F64-7215-5734-E907E6BAD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900000">
            <a:off x="2168575" y="2636740"/>
            <a:ext cx="7854848" cy="771804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5011064-D9C1-1F4D-8DA2-6746464C0AC0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98E47937-D403-0185-FE51-292732062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64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22140B-E38F-8FE9-3D7B-579B75EDD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3E3A20-11AA-7123-FE79-FFAA03FAB54C}"/>
              </a:ext>
            </a:extLst>
          </p:cNvPr>
          <p:cNvSpPr txBox="1"/>
          <p:nvPr/>
        </p:nvSpPr>
        <p:spPr>
          <a:xfrm>
            <a:off x="7438951" y="1684996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2A5120-A6E5-C80A-94DC-A54161C99DF6}"/>
              </a:ext>
            </a:extLst>
          </p:cNvPr>
          <p:cNvSpPr/>
          <p:nvPr/>
        </p:nvSpPr>
        <p:spPr>
          <a:xfrm>
            <a:off x="6052868" y="3429000"/>
            <a:ext cx="5042659" cy="135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EB0BC6-0E73-A58D-704E-2A3AB88CAC87}"/>
              </a:ext>
            </a:extLst>
          </p:cNvPr>
          <p:cNvSpPr txBox="1"/>
          <p:nvPr/>
        </p:nvSpPr>
        <p:spPr>
          <a:xfrm>
            <a:off x="9294001" y="2968399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4BC4FB-7D40-BA74-382C-7E97DB05B000}"/>
              </a:ext>
            </a:extLst>
          </p:cNvPr>
          <p:cNvSpPr txBox="1"/>
          <p:nvPr/>
        </p:nvSpPr>
        <p:spPr>
          <a:xfrm>
            <a:off x="11300845" y="6426876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15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DBA67D-D514-5024-8CDD-824971756491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9851A1-4D09-D0E8-19F2-CAC57B5BEF0D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84672E74-701A-855A-28D4-0CBDA3484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433848">
            <a:off x="-1943111" y="-2739609"/>
            <a:ext cx="7172170" cy="704725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7FA527-A278-0DAE-A738-D5A990C2A774}"/>
              </a:ext>
            </a:extLst>
          </p:cNvPr>
          <p:cNvGrpSpPr/>
          <p:nvPr/>
        </p:nvGrpSpPr>
        <p:grpSpPr>
          <a:xfrm>
            <a:off x="8476868" y="4928976"/>
            <a:ext cx="631312" cy="488055"/>
            <a:chOff x="10723928" y="5041140"/>
            <a:chExt cx="631312" cy="48805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9D931CC-906C-07FB-6B06-04B1DD476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EF54402-CDA7-C4CE-A156-91DE5F792770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D416E3D-CE3E-1A86-7EF6-C4EFC4BDAE2C}"/>
              </a:ext>
            </a:extLst>
          </p:cNvPr>
          <p:cNvSpPr txBox="1"/>
          <p:nvPr/>
        </p:nvSpPr>
        <p:spPr>
          <a:xfrm>
            <a:off x="7853761" y="5009706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3B18EE8-97B7-A6CA-60C5-7DFFE3B81B0C}"/>
              </a:ext>
            </a:extLst>
          </p:cNvPr>
          <p:cNvGrpSpPr/>
          <p:nvPr/>
        </p:nvGrpSpPr>
        <p:grpSpPr>
          <a:xfrm>
            <a:off x="-92765" y="0"/>
            <a:ext cx="11682739" cy="947412"/>
            <a:chOff x="-92765" y="0"/>
            <a:chExt cx="11682739" cy="94741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F0A4DBE-D60A-1175-A8B6-ABDB028CB355}"/>
                </a:ext>
              </a:extLst>
            </p:cNvPr>
            <p:cNvSpPr/>
            <p:nvPr/>
          </p:nvSpPr>
          <p:spPr>
            <a:xfrm>
              <a:off x="-92765" y="0"/>
              <a:ext cx="6003235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82B7062-46A9-3C7E-02AA-4153FFC1D63E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7B31D898-3424-BC7E-3611-4D9AB023C0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95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D7B9DD8-6DEA-F798-CBAF-A835E1B78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2193E7C-18A7-2069-F2D6-FBEDEECAB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85877">
            <a:off x="7317119" y="2011003"/>
            <a:ext cx="7172170" cy="70472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D47C43-6355-9E69-F01B-F4C12017DF2D}"/>
              </a:ext>
            </a:extLst>
          </p:cNvPr>
          <p:cNvSpPr txBox="1"/>
          <p:nvPr/>
        </p:nvSpPr>
        <p:spPr>
          <a:xfrm>
            <a:off x="1272209" y="6480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SA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2079FF-AFA8-FB97-3E45-F61B7E5FC360}"/>
              </a:ext>
            </a:extLst>
          </p:cNvPr>
          <p:cNvSpPr txBox="1"/>
          <p:nvPr/>
        </p:nvSpPr>
        <p:spPr>
          <a:xfrm>
            <a:off x="2658292" y="1582271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8278F3-3558-CDF2-CE62-AAAD30E94C42}"/>
              </a:ext>
            </a:extLst>
          </p:cNvPr>
          <p:cNvSpPr/>
          <p:nvPr/>
        </p:nvSpPr>
        <p:spPr>
          <a:xfrm>
            <a:off x="614363" y="3326275"/>
            <a:ext cx="5700505" cy="1034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9F90F8-A6ED-589C-482B-1D11D3091BCF}"/>
              </a:ext>
            </a:extLst>
          </p:cNvPr>
          <p:cNvSpPr txBox="1"/>
          <p:nvPr/>
        </p:nvSpPr>
        <p:spPr>
          <a:xfrm>
            <a:off x="4513342" y="2865674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F4723B9-E9E9-B70D-487A-30226EBD061C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BC01026-1BCC-DB66-4391-65DB564453A6}"/>
              </a:ext>
            </a:extLst>
          </p:cNvPr>
          <p:cNvSpPr txBox="1"/>
          <p:nvPr/>
        </p:nvSpPr>
        <p:spPr>
          <a:xfrm>
            <a:off x="11300845" y="6418716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16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9E1F31-55FA-EA02-5880-64863626EE66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5A7BA95-8B1C-ED4B-73CC-9B45AA9EE29F}"/>
              </a:ext>
            </a:extLst>
          </p:cNvPr>
          <p:cNvGrpSpPr/>
          <p:nvPr/>
        </p:nvGrpSpPr>
        <p:grpSpPr>
          <a:xfrm>
            <a:off x="3882030" y="4854896"/>
            <a:ext cx="631312" cy="488055"/>
            <a:chOff x="10723928" y="5041140"/>
            <a:chExt cx="631312" cy="488055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646413E-E2CF-E9CA-B3D7-2176F4C10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3E3FC83-7C8F-32BC-CB84-E390AF2B768D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875FEEA-D220-635C-13E0-41410054EC82}"/>
              </a:ext>
            </a:extLst>
          </p:cNvPr>
          <p:cNvSpPr txBox="1"/>
          <p:nvPr/>
        </p:nvSpPr>
        <p:spPr>
          <a:xfrm>
            <a:off x="3258923" y="4935626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F7D4AF0-CF88-7442-DD22-BD0F2759CE79}"/>
              </a:ext>
            </a:extLst>
          </p:cNvPr>
          <p:cNvGrpSpPr/>
          <p:nvPr/>
        </p:nvGrpSpPr>
        <p:grpSpPr>
          <a:xfrm>
            <a:off x="2034079" y="6554074"/>
            <a:ext cx="9153861" cy="303927"/>
            <a:chOff x="2034079" y="6554074"/>
            <a:chExt cx="9153861" cy="303927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8DDCFA0-CDA1-B1E6-C9F3-E1A743EFC859}"/>
                </a:ext>
              </a:extLst>
            </p:cNvPr>
            <p:cNvSpPr/>
            <p:nvPr/>
          </p:nvSpPr>
          <p:spPr>
            <a:xfrm>
              <a:off x="6096000" y="6554075"/>
              <a:ext cx="3992545" cy="303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65789EC-3620-568D-2407-BD5DE5CC7B4D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2DBAA42-0F08-A1D0-1475-797B210CE7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8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5933E70-26DF-378E-0D90-9F5161062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28DAE9-84DF-4705-99D1-EA3C33CDE0C8}"/>
              </a:ext>
            </a:extLst>
          </p:cNvPr>
          <p:cNvSpPr txBox="1"/>
          <p:nvPr/>
        </p:nvSpPr>
        <p:spPr>
          <a:xfrm>
            <a:off x="4249774" y="989816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B83AB03E-EE34-4342-91D0-31AE13151C55}"/>
              </a:ext>
            </a:extLst>
          </p:cNvPr>
          <p:cNvSpPr>
            <a:spLocks/>
          </p:cNvSpPr>
          <p:nvPr/>
        </p:nvSpPr>
        <p:spPr bwMode="auto">
          <a:xfrm rot="3600000">
            <a:off x="6058732" y="2168705"/>
            <a:ext cx="1577627" cy="1578746"/>
          </a:xfrm>
          <a:custGeom>
            <a:avLst/>
            <a:gdLst>
              <a:gd name="T0" fmla="*/ 868 w 868"/>
              <a:gd name="T1" fmla="*/ 434 h 868"/>
              <a:gd name="T2" fmla="*/ 434 w 868"/>
              <a:gd name="T3" fmla="*/ 0 h 868"/>
              <a:gd name="T4" fmla="*/ 0 w 868"/>
              <a:gd name="T5" fmla="*/ 434 h 868"/>
              <a:gd name="T6" fmla="*/ 57 w 868"/>
              <a:gd name="T7" fmla="*/ 649 h 868"/>
              <a:gd name="T8" fmla="*/ 74 w 868"/>
              <a:gd name="T9" fmla="*/ 649 h 868"/>
              <a:gd name="T10" fmla="*/ 439 w 868"/>
              <a:gd name="T11" fmla="*/ 868 h 868"/>
              <a:gd name="T12" fmla="*/ 868 w 868"/>
              <a:gd name="T13" fmla="*/ 43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8" h="868">
                <a:moveTo>
                  <a:pt x="868" y="434"/>
                </a:moveTo>
                <a:cubicBezTo>
                  <a:pt x="868" y="194"/>
                  <a:pt x="674" y="0"/>
                  <a:pt x="434" y="0"/>
                </a:cubicBezTo>
                <a:cubicBezTo>
                  <a:pt x="194" y="0"/>
                  <a:pt x="0" y="194"/>
                  <a:pt x="0" y="434"/>
                </a:cubicBezTo>
                <a:cubicBezTo>
                  <a:pt x="0" y="512"/>
                  <a:pt x="21" y="586"/>
                  <a:pt x="57" y="649"/>
                </a:cubicBezTo>
                <a:cubicBezTo>
                  <a:pt x="63" y="649"/>
                  <a:pt x="69" y="649"/>
                  <a:pt x="74" y="649"/>
                </a:cubicBezTo>
                <a:cubicBezTo>
                  <a:pt x="232" y="649"/>
                  <a:pt x="370" y="738"/>
                  <a:pt x="439" y="868"/>
                </a:cubicBezTo>
                <a:cubicBezTo>
                  <a:pt x="677" y="866"/>
                  <a:pt x="868" y="672"/>
                  <a:pt x="868" y="4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6C2C4E52-B541-4990-B56A-0D25896452C7}"/>
              </a:ext>
            </a:extLst>
          </p:cNvPr>
          <p:cNvSpPr>
            <a:spLocks/>
          </p:cNvSpPr>
          <p:nvPr/>
        </p:nvSpPr>
        <p:spPr bwMode="auto">
          <a:xfrm rot="3600000">
            <a:off x="4579998" y="1966435"/>
            <a:ext cx="1583225" cy="1803802"/>
          </a:xfrm>
          <a:custGeom>
            <a:avLst/>
            <a:gdLst>
              <a:gd name="T0" fmla="*/ 282 w 871"/>
              <a:gd name="T1" fmla="*/ 118 h 991"/>
              <a:gd name="T2" fmla="*/ 119 w 871"/>
              <a:gd name="T3" fmla="*/ 710 h 991"/>
              <a:gd name="T4" fmla="*/ 711 w 871"/>
              <a:gd name="T5" fmla="*/ 873 h 991"/>
              <a:gd name="T6" fmla="*/ 870 w 871"/>
              <a:gd name="T7" fmla="*/ 717 h 991"/>
              <a:gd name="T8" fmla="*/ 861 w 871"/>
              <a:gd name="T9" fmla="*/ 702 h 991"/>
              <a:gd name="T10" fmla="*/ 871 w 871"/>
              <a:gd name="T11" fmla="*/ 277 h 991"/>
              <a:gd name="T12" fmla="*/ 282 w 871"/>
              <a:gd name="T13" fmla="*/ 118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1" h="991">
                <a:moveTo>
                  <a:pt x="282" y="118"/>
                </a:moveTo>
                <a:cubicBezTo>
                  <a:pt x="73" y="236"/>
                  <a:pt x="0" y="501"/>
                  <a:pt x="119" y="710"/>
                </a:cubicBezTo>
                <a:cubicBezTo>
                  <a:pt x="237" y="918"/>
                  <a:pt x="502" y="991"/>
                  <a:pt x="711" y="873"/>
                </a:cubicBezTo>
                <a:cubicBezTo>
                  <a:pt x="779" y="834"/>
                  <a:pt x="832" y="780"/>
                  <a:pt x="870" y="717"/>
                </a:cubicBezTo>
                <a:cubicBezTo>
                  <a:pt x="867" y="712"/>
                  <a:pt x="864" y="707"/>
                  <a:pt x="861" y="702"/>
                </a:cubicBezTo>
                <a:cubicBezTo>
                  <a:pt x="783" y="565"/>
                  <a:pt x="792" y="401"/>
                  <a:pt x="871" y="277"/>
                </a:cubicBezTo>
                <a:cubicBezTo>
                  <a:pt x="752" y="71"/>
                  <a:pt x="489" y="0"/>
                  <a:pt x="282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5F68A8B7-74B3-4425-9DFA-E39A3C3580BD}"/>
              </a:ext>
            </a:extLst>
          </p:cNvPr>
          <p:cNvSpPr>
            <a:spLocks/>
          </p:cNvSpPr>
          <p:nvPr/>
        </p:nvSpPr>
        <p:spPr bwMode="auto">
          <a:xfrm rot="3600000">
            <a:off x="5194659" y="3376189"/>
            <a:ext cx="1802681" cy="1692954"/>
          </a:xfrm>
          <a:custGeom>
            <a:avLst/>
            <a:gdLst>
              <a:gd name="T0" fmla="*/ 275 w 991"/>
              <a:gd name="T1" fmla="*/ 809 h 930"/>
              <a:gd name="T2" fmla="*/ 869 w 991"/>
              <a:gd name="T3" fmla="*/ 655 h 930"/>
              <a:gd name="T4" fmla="*/ 715 w 991"/>
              <a:gd name="T5" fmla="*/ 60 h 930"/>
              <a:gd name="T6" fmla="*/ 500 w 991"/>
              <a:gd name="T7" fmla="*/ 0 h 930"/>
              <a:gd name="T8" fmla="*/ 492 w 991"/>
              <a:gd name="T9" fmla="*/ 15 h 930"/>
              <a:gd name="T10" fmla="*/ 118 w 991"/>
              <a:gd name="T11" fmla="*/ 218 h 930"/>
              <a:gd name="T12" fmla="*/ 275 w 991"/>
              <a:gd name="T13" fmla="*/ 809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1" h="930">
                <a:moveTo>
                  <a:pt x="275" y="809"/>
                </a:moveTo>
                <a:cubicBezTo>
                  <a:pt x="481" y="930"/>
                  <a:pt x="747" y="861"/>
                  <a:pt x="869" y="655"/>
                </a:cubicBezTo>
                <a:cubicBezTo>
                  <a:pt x="991" y="448"/>
                  <a:pt x="922" y="182"/>
                  <a:pt x="715" y="60"/>
                </a:cubicBezTo>
                <a:cubicBezTo>
                  <a:pt x="647" y="20"/>
                  <a:pt x="573" y="1"/>
                  <a:pt x="500" y="0"/>
                </a:cubicBezTo>
                <a:cubicBezTo>
                  <a:pt x="498" y="5"/>
                  <a:pt x="495" y="10"/>
                  <a:pt x="492" y="15"/>
                </a:cubicBezTo>
                <a:cubicBezTo>
                  <a:pt x="412" y="151"/>
                  <a:pt x="266" y="225"/>
                  <a:pt x="118" y="218"/>
                </a:cubicBezTo>
                <a:cubicBezTo>
                  <a:pt x="0" y="424"/>
                  <a:pt x="69" y="688"/>
                  <a:pt x="275" y="80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AACAE7CF-4EB2-4F98-9A5F-9A231A7DE2C2}"/>
              </a:ext>
            </a:extLst>
          </p:cNvPr>
          <p:cNvSpPr>
            <a:spLocks noEditPoints="1"/>
          </p:cNvSpPr>
          <p:nvPr/>
        </p:nvSpPr>
        <p:spPr bwMode="auto">
          <a:xfrm>
            <a:off x="2982115" y="3136820"/>
            <a:ext cx="218337" cy="155636"/>
          </a:xfrm>
          <a:custGeom>
            <a:avLst/>
            <a:gdLst>
              <a:gd name="T0" fmla="*/ 0 w 120"/>
              <a:gd name="T1" fmla="*/ 82 h 86"/>
              <a:gd name="T2" fmla="*/ 0 w 120"/>
              <a:gd name="T3" fmla="*/ 2 h 86"/>
              <a:gd name="T4" fmla="*/ 4 w 120"/>
              <a:gd name="T5" fmla="*/ 4 h 86"/>
              <a:gd name="T6" fmla="*/ 8 w 120"/>
              <a:gd name="T7" fmla="*/ 13 h 86"/>
              <a:gd name="T8" fmla="*/ 4 w 120"/>
              <a:gd name="T9" fmla="*/ 17 h 86"/>
              <a:gd name="T10" fmla="*/ 8 w 120"/>
              <a:gd name="T11" fmla="*/ 24 h 86"/>
              <a:gd name="T12" fmla="*/ 4 w 120"/>
              <a:gd name="T13" fmla="*/ 37 h 86"/>
              <a:gd name="T14" fmla="*/ 6 w 120"/>
              <a:gd name="T15" fmla="*/ 41 h 86"/>
              <a:gd name="T16" fmla="*/ 6 w 120"/>
              <a:gd name="T17" fmla="*/ 52 h 86"/>
              <a:gd name="T18" fmla="*/ 4 w 120"/>
              <a:gd name="T19" fmla="*/ 56 h 86"/>
              <a:gd name="T20" fmla="*/ 8 w 120"/>
              <a:gd name="T21" fmla="*/ 69 h 86"/>
              <a:gd name="T22" fmla="*/ 4 w 120"/>
              <a:gd name="T23" fmla="*/ 78 h 86"/>
              <a:gd name="T24" fmla="*/ 15 w 120"/>
              <a:gd name="T25" fmla="*/ 80 h 86"/>
              <a:gd name="T26" fmla="*/ 19 w 120"/>
              <a:gd name="T27" fmla="*/ 82 h 86"/>
              <a:gd name="T28" fmla="*/ 32 w 120"/>
              <a:gd name="T29" fmla="*/ 78 h 86"/>
              <a:gd name="T30" fmla="*/ 45 w 120"/>
              <a:gd name="T31" fmla="*/ 82 h 86"/>
              <a:gd name="T32" fmla="*/ 49 w 120"/>
              <a:gd name="T33" fmla="*/ 80 h 86"/>
              <a:gd name="T34" fmla="*/ 60 w 120"/>
              <a:gd name="T35" fmla="*/ 80 h 86"/>
              <a:gd name="T36" fmla="*/ 64 w 120"/>
              <a:gd name="T37" fmla="*/ 82 h 86"/>
              <a:gd name="T38" fmla="*/ 77 w 120"/>
              <a:gd name="T39" fmla="*/ 78 h 86"/>
              <a:gd name="T40" fmla="*/ 90 w 120"/>
              <a:gd name="T41" fmla="*/ 82 h 86"/>
              <a:gd name="T42" fmla="*/ 94 w 120"/>
              <a:gd name="T43" fmla="*/ 80 h 86"/>
              <a:gd name="T44" fmla="*/ 105 w 120"/>
              <a:gd name="T45" fmla="*/ 80 h 86"/>
              <a:gd name="T46" fmla="*/ 109 w 120"/>
              <a:gd name="T47" fmla="*/ 82 h 86"/>
              <a:gd name="T48" fmla="*/ 105 w 120"/>
              <a:gd name="T49" fmla="*/ 39 h 86"/>
              <a:gd name="T50" fmla="*/ 101 w 120"/>
              <a:gd name="T51" fmla="*/ 73 h 86"/>
              <a:gd name="T52" fmla="*/ 105 w 120"/>
              <a:gd name="T53" fmla="*/ 39 h 86"/>
              <a:gd name="T54" fmla="*/ 73 w 120"/>
              <a:gd name="T55" fmla="*/ 74 h 86"/>
              <a:gd name="T56" fmla="*/ 73 w 120"/>
              <a:gd name="T57" fmla="*/ 52 h 86"/>
              <a:gd name="T58" fmla="*/ 45 w 120"/>
              <a:gd name="T59" fmla="*/ 73 h 86"/>
              <a:gd name="T60" fmla="*/ 42 w 120"/>
              <a:gd name="T61" fmla="*/ 39 h 86"/>
              <a:gd name="T62" fmla="*/ 23 w 120"/>
              <a:gd name="T63" fmla="*/ 69 h 86"/>
              <a:gd name="T64" fmla="*/ 19 w 120"/>
              <a:gd name="T65" fmla="*/ 76 h 86"/>
              <a:gd name="T66" fmla="*/ 23 w 120"/>
              <a:gd name="T67" fmla="*/ 69 h 86"/>
              <a:gd name="T68" fmla="*/ 78 w 120"/>
              <a:gd name="T69" fmla="*/ 45 h 86"/>
              <a:gd name="T70" fmla="*/ 45 w 120"/>
              <a:gd name="T71" fmla="*/ 29 h 86"/>
              <a:gd name="T72" fmla="*/ 27 w 120"/>
              <a:gd name="T73" fmla="*/ 58 h 86"/>
              <a:gd name="T74" fmla="*/ 20 w 120"/>
              <a:gd name="T75" fmla="*/ 52 h 86"/>
              <a:gd name="T76" fmla="*/ 43 w 120"/>
              <a:gd name="T77" fmla="*/ 18 h 86"/>
              <a:gd name="T78" fmla="*/ 73 w 120"/>
              <a:gd name="T79" fmla="*/ 37 h 86"/>
              <a:gd name="T80" fmla="*/ 103 w 120"/>
              <a:gd name="T81" fmla="*/ 22 h 86"/>
              <a:gd name="T82" fmla="*/ 103 w 120"/>
              <a:gd name="T83" fmla="*/ 18 h 86"/>
              <a:gd name="T84" fmla="*/ 103 w 120"/>
              <a:gd name="T85" fmla="*/ 0 h 86"/>
              <a:gd name="T86" fmla="*/ 103 w 120"/>
              <a:gd name="T87" fmla="*/ 18 h 86"/>
              <a:gd name="T88" fmla="*/ 71 w 120"/>
              <a:gd name="T89" fmla="*/ 2 h 86"/>
              <a:gd name="T90" fmla="*/ 75 w 120"/>
              <a:gd name="T91" fmla="*/ 32 h 86"/>
              <a:gd name="T92" fmla="*/ 42 w 120"/>
              <a:gd name="T93" fmla="*/ 13 h 86"/>
              <a:gd name="T94" fmla="*/ 45 w 120"/>
              <a:gd name="T95" fmla="*/ 2 h 86"/>
              <a:gd name="T96" fmla="*/ 21 w 120"/>
              <a:gd name="T97" fmla="*/ 45 h 86"/>
              <a:gd name="T98" fmla="*/ 21 w 120"/>
              <a:gd name="T99" fmla="*/ 0 h 86"/>
              <a:gd name="T100" fmla="*/ 21 w 120"/>
              <a:gd name="T101" fmla="*/ 4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" h="86">
                <a:moveTo>
                  <a:pt x="116" y="86"/>
                </a:moveTo>
                <a:cubicBezTo>
                  <a:pt x="4" y="86"/>
                  <a:pt x="4" y="86"/>
                  <a:pt x="4" y="86"/>
                </a:cubicBezTo>
                <a:cubicBezTo>
                  <a:pt x="2" y="86"/>
                  <a:pt x="0" y="84"/>
                  <a:pt x="0" y="8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4"/>
                  <a:pt x="4" y="4"/>
                  <a:pt x="4" y="4"/>
                </a:cubicBezTo>
                <a:cubicBezTo>
                  <a:pt x="4" y="11"/>
                  <a:pt x="4" y="11"/>
                  <a:pt x="4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7" y="11"/>
                  <a:pt x="8" y="12"/>
                  <a:pt x="8" y="13"/>
                </a:cubicBezTo>
                <a:cubicBezTo>
                  <a:pt x="8" y="14"/>
                  <a:pt x="7" y="15"/>
                  <a:pt x="6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22"/>
                  <a:pt x="4" y="22"/>
                  <a:pt x="4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2"/>
                  <a:pt x="8" y="23"/>
                  <a:pt x="8" y="24"/>
                </a:cubicBezTo>
                <a:cubicBezTo>
                  <a:pt x="8" y="25"/>
                  <a:pt x="7" y="26"/>
                  <a:pt x="6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8" y="38"/>
                  <a:pt x="8" y="39"/>
                </a:cubicBezTo>
                <a:cubicBezTo>
                  <a:pt x="8" y="40"/>
                  <a:pt x="7" y="41"/>
                  <a:pt x="6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52"/>
                  <a:pt x="4" y="52"/>
                  <a:pt x="4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8" y="53"/>
                  <a:pt x="8" y="54"/>
                </a:cubicBezTo>
                <a:cubicBezTo>
                  <a:pt x="8" y="55"/>
                  <a:pt x="7" y="56"/>
                  <a:pt x="6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67"/>
                  <a:pt x="4" y="67"/>
                  <a:pt x="4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7" y="67"/>
                  <a:pt x="8" y="68"/>
                  <a:pt x="8" y="69"/>
                </a:cubicBezTo>
                <a:cubicBezTo>
                  <a:pt x="8" y="70"/>
                  <a:pt x="7" y="71"/>
                  <a:pt x="6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4" y="78"/>
                  <a:pt x="4" y="78"/>
                  <a:pt x="4" y="78"/>
                </a:cubicBezTo>
                <a:cubicBezTo>
                  <a:pt x="4" y="80"/>
                  <a:pt x="6" y="82"/>
                  <a:pt x="8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0"/>
                  <a:pt x="15" y="80"/>
                  <a:pt x="15" y="80"/>
                </a:cubicBezTo>
                <a:cubicBezTo>
                  <a:pt x="15" y="79"/>
                  <a:pt x="16" y="78"/>
                  <a:pt x="17" y="78"/>
                </a:cubicBezTo>
                <a:cubicBezTo>
                  <a:pt x="18" y="78"/>
                  <a:pt x="19" y="79"/>
                  <a:pt x="19" y="80"/>
                </a:cubicBezTo>
                <a:cubicBezTo>
                  <a:pt x="19" y="82"/>
                  <a:pt x="19" y="82"/>
                  <a:pt x="19" y="82"/>
                </a:cubicBezTo>
                <a:cubicBezTo>
                  <a:pt x="30" y="82"/>
                  <a:pt x="30" y="82"/>
                  <a:pt x="30" y="82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79"/>
                  <a:pt x="31" y="78"/>
                  <a:pt x="32" y="78"/>
                </a:cubicBezTo>
                <a:cubicBezTo>
                  <a:pt x="33" y="78"/>
                  <a:pt x="34" y="79"/>
                  <a:pt x="34" y="80"/>
                </a:cubicBezTo>
                <a:cubicBezTo>
                  <a:pt x="34" y="82"/>
                  <a:pt x="34" y="82"/>
                  <a:pt x="34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9"/>
                  <a:pt x="46" y="78"/>
                  <a:pt x="47" y="78"/>
                </a:cubicBezTo>
                <a:cubicBezTo>
                  <a:pt x="48" y="78"/>
                  <a:pt x="49" y="79"/>
                  <a:pt x="49" y="80"/>
                </a:cubicBezTo>
                <a:cubicBezTo>
                  <a:pt x="49" y="82"/>
                  <a:pt x="49" y="82"/>
                  <a:pt x="49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79"/>
                  <a:pt x="61" y="78"/>
                  <a:pt x="62" y="78"/>
                </a:cubicBezTo>
                <a:cubicBezTo>
                  <a:pt x="63" y="78"/>
                  <a:pt x="64" y="79"/>
                  <a:pt x="64" y="80"/>
                </a:cubicBezTo>
                <a:cubicBezTo>
                  <a:pt x="64" y="82"/>
                  <a:pt x="64" y="82"/>
                  <a:pt x="64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0"/>
                  <a:pt x="75" y="80"/>
                  <a:pt x="75" y="80"/>
                </a:cubicBezTo>
                <a:cubicBezTo>
                  <a:pt x="75" y="79"/>
                  <a:pt x="76" y="78"/>
                  <a:pt x="77" y="78"/>
                </a:cubicBezTo>
                <a:cubicBezTo>
                  <a:pt x="78" y="78"/>
                  <a:pt x="79" y="79"/>
                  <a:pt x="79" y="80"/>
                </a:cubicBezTo>
                <a:cubicBezTo>
                  <a:pt x="79" y="82"/>
                  <a:pt x="79" y="82"/>
                  <a:pt x="79" y="82"/>
                </a:cubicBezTo>
                <a:cubicBezTo>
                  <a:pt x="90" y="82"/>
                  <a:pt x="90" y="82"/>
                  <a:pt x="90" y="82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1" y="78"/>
                  <a:pt x="92" y="78"/>
                </a:cubicBezTo>
                <a:cubicBezTo>
                  <a:pt x="93" y="78"/>
                  <a:pt x="94" y="79"/>
                  <a:pt x="94" y="80"/>
                </a:cubicBezTo>
                <a:cubicBezTo>
                  <a:pt x="94" y="82"/>
                  <a:pt x="94" y="82"/>
                  <a:pt x="94" y="82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05" y="79"/>
                  <a:pt x="106" y="78"/>
                  <a:pt x="107" y="78"/>
                </a:cubicBezTo>
                <a:cubicBezTo>
                  <a:pt x="108" y="78"/>
                  <a:pt x="109" y="79"/>
                  <a:pt x="109" y="80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4"/>
                  <a:pt x="118" y="86"/>
                  <a:pt x="116" y="86"/>
                </a:cubicBezTo>
                <a:close/>
                <a:moveTo>
                  <a:pt x="105" y="39"/>
                </a:moveTo>
                <a:cubicBezTo>
                  <a:pt x="105" y="73"/>
                  <a:pt x="105" y="73"/>
                  <a:pt x="105" y="73"/>
                </a:cubicBezTo>
                <a:cubicBezTo>
                  <a:pt x="105" y="74"/>
                  <a:pt x="104" y="74"/>
                  <a:pt x="103" y="74"/>
                </a:cubicBezTo>
                <a:cubicBezTo>
                  <a:pt x="102" y="74"/>
                  <a:pt x="101" y="74"/>
                  <a:pt x="101" y="7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8"/>
                  <a:pt x="102" y="37"/>
                  <a:pt x="103" y="37"/>
                </a:cubicBezTo>
                <a:cubicBezTo>
                  <a:pt x="104" y="37"/>
                  <a:pt x="105" y="38"/>
                  <a:pt x="105" y="39"/>
                </a:cubicBezTo>
                <a:close/>
                <a:moveTo>
                  <a:pt x="75" y="54"/>
                </a:moveTo>
                <a:cubicBezTo>
                  <a:pt x="75" y="73"/>
                  <a:pt x="75" y="73"/>
                  <a:pt x="75" y="73"/>
                </a:cubicBezTo>
                <a:cubicBezTo>
                  <a:pt x="75" y="74"/>
                  <a:pt x="74" y="74"/>
                  <a:pt x="73" y="74"/>
                </a:cubicBezTo>
                <a:cubicBezTo>
                  <a:pt x="72" y="74"/>
                  <a:pt x="71" y="74"/>
                  <a:pt x="71" y="73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2" y="52"/>
                  <a:pt x="73" y="52"/>
                </a:cubicBezTo>
                <a:cubicBezTo>
                  <a:pt x="74" y="52"/>
                  <a:pt x="75" y="53"/>
                  <a:pt x="75" y="54"/>
                </a:cubicBezTo>
                <a:close/>
                <a:moveTo>
                  <a:pt x="45" y="39"/>
                </a:moveTo>
                <a:cubicBezTo>
                  <a:pt x="45" y="73"/>
                  <a:pt x="45" y="73"/>
                  <a:pt x="45" y="73"/>
                </a:cubicBezTo>
                <a:cubicBezTo>
                  <a:pt x="45" y="74"/>
                  <a:pt x="44" y="74"/>
                  <a:pt x="43" y="74"/>
                </a:cubicBezTo>
                <a:cubicBezTo>
                  <a:pt x="42" y="74"/>
                  <a:pt x="42" y="74"/>
                  <a:pt x="42" y="73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8"/>
                  <a:pt x="42" y="37"/>
                  <a:pt x="43" y="37"/>
                </a:cubicBezTo>
                <a:cubicBezTo>
                  <a:pt x="44" y="37"/>
                  <a:pt x="45" y="38"/>
                  <a:pt x="45" y="39"/>
                </a:cubicBezTo>
                <a:close/>
                <a:moveTo>
                  <a:pt x="23" y="69"/>
                </a:moveTo>
                <a:cubicBezTo>
                  <a:pt x="23" y="76"/>
                  <a:pt x="23" y="76"/>
                  <a:pt x="23" y="76"/>
                </a:cubicBezTo>
                <a:cubicBezTo>
                  <a:pt x="23" y="77"/>
                  <a:pt x="22" y="78"/>
                  <a:pt x="21" y="78"/>
                </a:cubicBezTo>
                <a:cubicBezTo>
                  <a:pt x="20" y="78"/>
                  <a:pt x="19" y="77"/>
                  <a:pt x="19" y="76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8"/>
                  <a:pt x="20" y="67"/>
                  <a:pt x="21" y="67"/>
                </a:cubicBezTo>
                <a:cubicBezTo>
                  <a:pt x="22" y="67"/>
                  <a:pt x="23" y="68"/>
                  <a:pt x="23" y="69"/>
                </a:cubicBezTo>
                <a:close/>
                <a:moveTo>
                  <a:pt x="103" y="33"/>
                </a:moveTo>
                <a:cubicBezTo>
                  <a:pt x="102" y="33"/>
                  <a:pt x="101" y="33"/>
                  <a:pt x="100" y="33"/>
                </a:cubicBezTo>
                <a:cubicBezTo>
                  <a:pt x="78" y="45"/>
                  <a:pt x="78" y="45"/>
                  <a:pt x="78" y="45"/>
                </a:cubicBezTo>
                <a:cubicBezTo>
                  <a:pt x="77" y="47"/>
                  <a:pt x="76" y="48"/>
                  <a:pt x="73" y="48"/>
                </a:cubicBezTo>
                <a:cubicBezTo>
                  <a:pt x="71" y="48"/>
                  <a:pt x="69" y="47"/>
                  <a:pt x="68" y="44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7" y="57"/>
                  <a:pt x="27" y="58"/>
                </a:cubicBezTo>
                <a:cubicBezTo>
                  <a:pt x="27" y="61"/>
                  <a:pt x="24" y="63"/>
                  <a:pt x="21" y="63"/>
                </a:cubicBezTo>
                <a:cubicBezTo>
                  <a:pt x="18" y="63"/>
                  <a:pt x="15" y="61"/>
                  <a:pt x="15" y="58"/>
                </a:cubicBezTo>
                <a:cubicBezTo>
                  <a:pt x="15" y="55"/>
                  <a:pt x="17" y="53"/>
                  <a:pt x="20" y="52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5"/>
                  <a:pt x="38" y="25"/>
                  <a:pt x="38" y="24"/>
                </a:cubicBezTo>
                <a:cubicBezTo>
                  <a:pt x="38" y="21"/>
                  <a:pt x="40" y="18"/>
                  <a:pt x="43" y="18"/>
                </a:cubicBezTo>
                <a:cubicBezTo>
                  <a:pt x="46" y="18"/>
                  <a:pt x="48" y="20"/>
                  <a:pt x="49" y="23"/>
                </a:cubicBezTo>
                <a:cubicBezTo>
                  <a:pt x="71" y="38"/>
                  <a:pt x="71" y="38"/>
                  <a:pt x="71" y="38"/>
                </a:cubicBezTo>
                <a:cubicBezTo>
                  <a:pt x="72" y="37"/>
                  <a:pt x="73" y="37"/>
                  <a:pt x="73" y="37"/>
                </a:cubicBezTo>
                <a:cubicBezTo>
                  <a:pt x="74" y="37"/>
                  <a:pt x="75" y="37"/>
                  <a:pt x="76" y="38"/>
                </a:cubicBezTo>
                <a:cubicBezTo>
                  <a:pt x="98" y="26"/>
                  <a:pt x="98" y="26"/>
                  <a:pt x="98" y="26"/>
                </a:cubicBezTo>
                <a:cubicBezTo>
                  <a:pt x="99" y="24"/>
                  <a:pt x="101" y="22"/>
                  <a:pt x="103" y="22"/>
                </a:cubicBezTo>
                <a:cubicBezTo>
                  <a:pt x="106" y="22"/>
                  <a:pt x="109" y="25"/>
                  <a:pt x="109" y="28"/>
                </a:cubicBezTo>
                <a:cubicBezTo>
                  <a:pt x="109" y="31"/>
                  <a:pt x="106" y="33"/>
                  <a:pt x="103" y="33"/>
                </a:cubicBezTo>
                <a:close/>
                <a:moveTo>
                  <a:pt x="103" y="18"/>
                </a:moveTo>
                <a:cubicBezTo>
                  <a:pt x="102" y="18"/>
                  <a:pt x="101" y="18"/>
                  <a:pt x="101" y="17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3" y="0"/>
                </a:cubicBezTo>
                <a:cubicBezTo>
                  <a:pt x="104" y="0"/>
                  <a:pt x="105" y="1"/>
                  <a:pt x="105" y="2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18"/>
                  <a:pt x="104" y="18"/>
                  <a:pt x="103" y="18"/>
                </a:cubicBezTo>
                <a:close/>
                <a:moveTo>
                  <a:pt x="73" y="33"/>
                </a:moveTo>
                <a:cubicBezTo>
                  <a:pt x="72" y="33"/>
                  <a:pt x="71" y="33"/>
                  <a:pt x="71" y="3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2" y="0"/>
                  <a:pt x="73" y="0"/>
                </a:cubicBezTo>
                <a:cubicBezTo>
                  <a:pt x="74" y="0"/>
                  <a:pt x="75" y="1"/>
                  <a:pt x="75" y="2"/>
                </a:cubicBezTo>
                <a:cubicBezTo>
                  <a:pt x="75" y="32"/>
                  <a:pt x="75" y="32"/>
                  <a:pt x="75" y="32"/>
                </a:cubicBezTo>
                <a:cubicBezTo>
                  <a:pt x="75" y="33"/>
                  <a:pt x="74" y="33"/>
                  <a:pt x="73" y="33"/>
                </a:cubicBezTo>
                <a:close/>
                <a:moveTo>
                  <a:pt x="43" y="15"/>
                </a:moveTo>
                <a:cubicBezTo>
                  <a:pt x="42" y="15"/>
                  <a:pt x="42" y="14"/>
                  <a:pt x="42" y="1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4"/>
                  <a:pt x="44" y="15"/>
                  <a:pt x="43" y="15"/>
                </a:cubicBezTo>
                <a:close/>
                <a:moveTo>
                  <a:pt x="21" y="45"/>
                </a:moveTo>
                <a:cubicBezTo>
                  <a:pt x="20" y="45"/>
                  <a:pt x="19" y="44"/>
                  <a:pt x="19" y="4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20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2" y="45"/>
                  <a:pt x="21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F13A38-2F2F-4F03-BB74-F2EC6F78D063}"/>
              </a:ext>
            </a:extLst>
          </p:cNvPr>
          <p:cNvSpPr txBox="1"/>
          <p:nvPr/>
        </p:nvSpPr>
        <p:spPr>
          <a:xfrm>
            <a:off x="6348310" y="2600115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30%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0976E8-3E15-4007-863D-39D2E6002A17}"/>
              </a:ext>
            </a:extLst>
          </p:cNvPr>
          <p:cNvSpPr txBox="1"/>
          <p:nvPr/>
        </p:nvSpPr>
        <p:spPr>
          <a:xfrm>
            <a:off x="4886889" y="2585601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D666BC-A262-4331-8FE4-B2B82C97AB23}"/>
              </a:ext>
            </a:extLst>
          </p:cNvPr>
          <p:cNvSpPr txBox="1"/>
          <p:nvPr/>
        </p:nvSpPr>
        <p:spPr>
          <a:xfrm>
            <a:off x="5618549" y="3861634"/>
            <a:ext cx="1072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2EBB73-F77A-49FF-9996-E67A1182ECFD}"/>
              </a:ext>
            </a:extLst>
          </p:cNvPr>
          <p:cNvSpPr txBox="1"/>
          <p:nvPr/>
        </p:nvSpPr>
        <p:spPr>
          <a:xfrm>
            <a:off x="7778869" y="2513616"/>
            <a:ext cx="18485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 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7AAC8A3-332B-41AC-8C37-95F61FF2B39C}"/>
              </a:ext>
            </a:extLst>
          </p:cNvPr>
          <p:cNvSpPr/>
          <p:nvPr/>
        </p:nvSpPr>
        <p:spPr>
          <a:xfrm>
            <a:off x="7778869" y="2932064"/>
            <a:ext cx="3274356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46FE12-1CA6-440C-9CBE-117B10B6D16A}"/>
              </a:ext>
            </a:extLst>
          </p:cNvPr>
          <p:cNvSpPr txBox="1"/>
          <p:nvPr/>
        </p:nvSpPr>
        <p:spPr>
          <a:xfrm>
            <a:off x="2690113" y="2513616"/>
            <a:ext cx="17988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019695E-EA94-422C-8B50-94CDCCB7CB58}"/>
              </a:ext>
            </a:extLst>
          </p:cNvPr>
          <p:cNvSpPr/>
          <p:nvPr/>
        </p:nvSpPr>
        <p:spPr>
          <a:xfrm>
            <a:off x="1220377" y="2932064"/>
            <a:ext cx="3274357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2D9F78F-6E55-4BB8-AACE-31E0B4CB1320}"/>
              </a:ext>
            </a:extLst>
          </p:cNvPr>
          <p:cNvSpPr txBox="1"/>
          <p:nvPr/>
        </p:nvSpPr>
        <p:spPr>
          <a:xfrm>
            <a:off x="5153872" y="4991388"/>
            <a:ext cx="17988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BA424B6-30FD-48DF-9D2A-D40C3919B12D}"/>
              </a:ext>
            </a:extLst>
          </p:cNvPr>
          <p:cNvSpPr/>
          <p:nvPr/>
        </p:nvSpPr>
        <p:spPr>
          <a:xfrm>
            <a:off x="4327759" y="5409836"/>
            <a:ext cx="345111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1BD9BC-5715-D62B-ED54-F2333521764B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D2185CF-4635-4990-5390-4DB267803494}"/>
              </a:ext>
            </a:extLst>
          </p:cNvPr>
          <p:cNvSpPr txBox="1"/>
          <p:nvPr/>
        </p:nvSpPr>
        <p:spPr>
          <a:xfrm>
            <a:off x="11300845" y="6426876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18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C1B03B-24F2-F80A-7E89-DA35AA97DCFE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AFFCF8-E004-4C76-0AF4-B511C626A68F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33F4D020-F456-7D82-BFFE-1CD7758FD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190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6390999-CA40-DAC6-C07F-06C130A53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77F641-79B5-4927-B349-053C6CECA3F4}"/>
              </a:ext>
            </a:extLst>
          </p:cNvPr>
          <p:cNvSpPr/>
          <p:nvPr/>
        </p:nvSpPr>
        <p:spPr>
          <a:xfrm>
            <a:off x="1052928" y="3688627"/>
            <a:ext cx="2015858" cy="1079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073C9D-FF90-4479-B499-4C5D487EF501}"/>
              </a:ext>
            </a:extLst>
          </p:cNvPr>
          <p:cNvSpPr/>
          <p:nvPr/>
        </p:nvSpPr>
        <p:spPr>
          <a:xfrm>
            <a:off x="3061692" y="3688627"/>
            <a:ext cx="2029806" cy="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B0959B-5C54-4FB9-9214-0C0BB2241ED6}"/>
              </a:ext>
            </a:extLst>
          </p:cNvPr>
          <p:cNvSpPr/>
          <p:nvPr/>
        </p:nvSpPr>
        <p:spPr>
          <a:xfrm>
            <a:off x="5084524" y="3688627"/>
            <a:ext cx="2015858" cy="1079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306E4B-E61A-4ADB-83AC-DEA053C25206}"/>
              </a:ext>
            </a:extLst>
          </p:cNvPr>
          <p:cNvSpPr/>
          <p:nvPr/>
        </p:nvSpPr>
        <p:spPr>
          <a:xfrm>
            <a:off x="7107356" y="3688627"/>
            <a:ext cx="2015858" cy="10799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4B5894-6771-44B6-BF60-86945B2C839F}"/>
              </a:ext>
            </a:extLst>
          </p:cNvPr>
          <p:cNvSpPr/>
          <p:nvPr/>
        </p:nvSpPr>
        <p:spPr>
          <a:xfrm>
            <a:off x="9123214" y="3688627"/>
            <a:ext cx="2015858" cy="1079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0F01584-D944-4262-A4D3-31FB4D04CDA9}"/>
              </a:ext>
            </a:extLst>
          </p:cNvPr>
          <p:cNvGrpSpPr/>
          <p:nvPr/>
        </p:nvGrpSpPr>
        <p:grpSpPr>
          <a:xfrm>
            <a:off x="1062867" y="2029770"/>
            <a:ext cx="2012893" cy="1639957"/>
            <a:chOff x="1051493" y="4214719"/>
            <a:chExt cx="2012893" cy="163995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20C2D82-BEF4-4652-81AD-5E67E9BEA9F2}"/>
                </a:ext>
              </a:extLst>
            </p:cNvPr>
            <p:cNvCxnSpPr/>
            <p:nvPr/>
          </p:nvCxnSpPr>
          <p:spPr>
            <a:xfrm>
              <a:off x="3064386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021BDE5-D0BD-4323-A07F-F897A993C9EC}"/>
                </a:ext>
              </a:extLst>
            </p:cNvPr>
            <p:cNvCxnSpPr/>
            <p:nvPr/>
          </p:nvCxnSpPr>
          <p:spPr>
            <a:xfrm>
              <a:off x="1428175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4E8CA86-4323-40EA-8F65-CDD26D3C3E1E}"/>
                </a:ext>
              </a:extLst>
            </p:cNvPr>
            <p:cNvCxnSpPr/>
            <p:nvPr/>
          </p:nvCxnSpPr>
          <p:spPr>
            <a:xfrm>
              <a:off x="1051493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C15B8C4-9B57-4067-9B0C-7FAF9E952559}"/>
              </a:ext>
            </a:extLst>
          </p:cNvPr>
          <p:cNvGrpSpPr/>
          <p:nvPr/>
        </p:nvGrpSpPr>
        <p:grpSpPr>
          <a:xfrm>
            <a:off x="3455866" y="2029770"/>
            <a:ext cx="1628658" cy="1639957"/>
            <a:chOff x="3458560" y="4214719"/>
            <a:chExt cx="1628658" cy="163995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2058C68-7528-43F7-896C-B9D9DB2AB44C}"/>
                </a:ext>
              </a:extLst>
            </p:cNvPr>
            <p:cNvCxnSpPr/>
            <p:nvPr/>
          </p:nvCxnSpPr>
          <p:spPr>
            <a:xfrm>
              <a:off x="5087218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D0FFBD6-211B-4403-87B1-1C06CCBB1EC9}"/>
                </a:ext>
              </a:extLst>
            </p:cNvPr>
            <p:cNvCxnSpPr/>
            <p:nvPr/>
          </p:nvCxnSpPr>
          <p:spPr>
            <a:xfrm>
              <a:off x="3458560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2B67E84-267C-47F3-A475-F49A8D45E6AB}"/>
              </a:ext>
            </a:extLst>
          </p:cNvPr>
          <p:cNvGrpSpPr/>
          <p:nvPr/>
        </p:nvGrpSpPr>
        <p:grpSpPr>
          <a:xfrm>
            <a:off x="5460396" y="2029770"/>
            <a:ext cx="1646960" cy="1639957"/>
            <a:chOff x="5463090" y="4214719"/>
            <a:chExt cx="1646960" cy="163995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7594145-3D1E-4C97-AC78-6AAA55168C39}"/>
                </a:ext>
              </a:extLst>
            </p:cNvPr>
            <p:cNvCxnSpPr/>
            <p:nvPr/>
          </p:nvCxnSpPr>
          <p:spPr>
            <a:xfrm>
              <a:off x="7110050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2B7AF75-48F5-4787-980D-5D93669853B5}"/>
                </a:ext>
              </a:extLst>
            </p:cNvPr>
            <p:cNvCxnSpPr/>
            <p:nvPr/>
          </p:nvCxnSpPr>
          <p:spPr>
            <a:xfrm>
              <a:off x="5463090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177181-FAFC-421D-A25C-926363C75440}"/>
              </a:ext>
            </a:extLst>
          </p:cNvPr>
          <p:cNvGrpSpPr/>
          <p:nvPr/>
        </p:nvGrpSpPr>
        <p:grpSpPr>
          <a:xfrm>
            <a:off x="7490781" y="2029770"/>
            <a:ext cx="1632433" cy="1639957"/>
            <a:chOff x="7493475" y="4214719"/>
            <a:chExt cx="1632433" cy="163995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A977C18-0DD3-4470-BB2A-F8B0895109D9}"/>
                </a:ext>
              </a:extLst>
            </p:cNvPr>
            <p:cNvCxnSpPr/>
            <p:nvPr/>
          </p:nvCxnSpPr>
          <p:spPr>
            <a:xfrm>
              <a:off x="9125908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CBB5A4C-7E48-4931-83C9-17D90174D72B}"/>
                </a:ext>
              </a:extLst>
            </p:cNvPr>
            <p:cNvCxnSpPr/>
            <p:nvPr/>
          </p:nvCxnSpPr>
          <p:spPr>
            <a:xfrm>
              <a:off x="7493475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428D922-ED64-4143-A7D2-5FBFB19B8385}"/>
              </a:ext>
            </a:extLst>
          </p:cNvPr>
          <p:cNvGrpSpPr/>
          <p:nvPr/>
        </p:nvGrpSpPr>
        <p:grpSpPr>
          <a:xfrm>
            <a:off x="9539233" y="2029770"/>
            <a:ext cx="1581747" cy="1639957"/>
            <a:chOff x="9541927" y="4214719"/>
            <a:chExt cx="1581747" cy="1639957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1B25D95-B7D1-436F-BC4D-FD0FAE15BF50}"/>
                </a:ext>
              </a:extLst>
            </p:cNvPr>
            <p:cNvCxnSpPr/>
            <p:nvPr/>
          </p:nvCxnSpPr>
          <p:spPr>
            <a:xfrm>
              <a:off x="11123674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753657B-B46F-4BCA-B647-15D0A3EB4138}"/>
                </a:ext>
              </a:extLst>
            </p:cNvPr>
            <p:cNvCxnSpPr/>
            <p:nvPr/>
          </p:nvCxnSpPr>
          <p:spPr>
            <a:xfrm>
              <a:off x="9541927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1BBD7F-1393-48AA-ACF9-1C6E3B0BA82D}"/>
              </a:ext>
            </a:extLst>
          </p:cNvPr>
          <p:cNvGrpSpPr/>
          <p:nvPr/>
        </p:nvGrpSpPr>
        <p:grpSpPr>
          <a:xfrm>
            <a:off x="1794108" y="2235866"/>
            <a:ext cx="554997" cy="554997"/>
            <a:chOff x="3175" y="4763"/>
            <a:chExt cx="6792913" cy="6792912"/>
          </a:xfrm>
          <a:solidFill>
            <a:schemeClr val="accent1"/>
          </a:solidFill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2B2A68B-EF2C-4C89-8044-B8664ECD32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4763"/>
              <a:ext cx="6792913" cy="6792912"/>
            </a:xfrm>
            <a:custGeom>
              <a:avLst/>
              <a:gdLst>
                <a:gd name="T0" fmla="*/ 904 w 1808"/>
                <a:gd name="T1" fmla="*/ 1808 h 1808"/>
                <a:gd name="T2" fmla="*/ 723 w 1808"/>
                <a:gd name="T3" fmla="*/ 1627 h 1808"/>
                <a:gd name="T4" fmla="*/ 723 w 1808"/>
                <a:gd name="T5" fmla="*/ 1604 h 1808"/>
                <a:gd name="T6" fmla="*/ 204 w 1808"/>
                <a:gd name="T7" fmla="*/ 1085 h 1808"/>
                <a:gd name="T8" fmla="*/ 181 w 1808"/>
                <a:gd name="T9" fmla="*/ 1085 h 1808"/>
                <a:gd name="T10" fmla="*/ 0 w 1808"/>
                <a:gd name="T11" fmla="*/ 904 h 1808"/>
                <a:gd name="T12" fmla="*/ 181 w 1808"/>
                <a:gd name="T13" fmla="*/ 723 h 1808"/>
                <a:gd name="T14" fmla="*/ 204 w 1808"/>
                <a:gd name="T15" fmla="*/ 723 h 1808"/>
                <a:gd name="T16" fmla="*/ 723 w 1808"/>
                <a:gd name="T17" fmla="*/ 204 h 1808"/>
                <a:gd name="T18" fmla="*/ 723 w 1808"/>
                <a:gd name="T19" fmla="*/ 181 h 1808"/>
                <a:gd name="T20" fmla="*/ 904 w 1808"/>
                <a:gd name="T21" fmla="*/ 0 h 1808"/>
                <a:gd name="T22" fmla="*/ 1085 w 1808"/>
                <a:gd name="T23" fmla="*/ 181 h 1808"/>
                <a:gd name="T24" fmla="*/ 1085 w 1808"/>
                <a:gd name="T25" fmla="*/ 204 h 1808"/>
                <a:gd name="T26" fmla="*/ 1604 w 1808"/>
                <a:gd name="T27" fmla="*/ 723 h 1808"/>
                <a:gd name="T28" fmla="*/ 1627 w 1808"/>
                <a:gd name="T29" fmla="*/ 723 h 1808"/>
                <a:gd name="T30" fmla="*/ 1808 w 1808"/>
                <a:gd name="T31" fmla="*/ 904 h 1808"/>
                <a:gd name="T32" fmla="*/ 1627 w 1808"/>
                <a:gd name="T33" fmla="*/ 1085 h 1808"/>
                <a:gd name="T34" fmla="*/ 1604 w 1808"/>
                <a:gd name="T35" fmla="*/ 1085 h 1808"/>
                <a:gd name="T36" fmla="*/ 1085 w 1808"/>
                <a:gd name="T37" fmla="*/ 1604 h 1808"/>
                <a:gd name="T38" fmla="*/ 1085 w 1808"/>
                <a:gd name="T39" fmla="*/ 1627 h 1808"/>
                <a:gd name="T40" fmla="*/ 904 w 1808"/>
                <a:gd name="T41" fmla="*/ 1808 h 1808"/>
                <a:gd name="T42" fmla="*/ 181 w 1808"/>
                <a:gd name="T43" fmla="*/ 844 h 1808"/>
                <a:gd name="T44" fmla="*/ 121 w 1808"/>
                <a:gd name="T45" fmla="*/ 904 h 1808"/>
                <a:gd name="T46" fmla="*/ 181 w 1808"/>
                <a:gd name="T47" fmla="*/ 964 h 1808"/>
                <a:gd name="T48" fmla="*/ 252 w 1808"/>
                <a:gd name="T49" fmla="*/ 964 h 1808"/>
                <a:gd name="T50" fmla="*/ 312 w 1808"/>
                <a:gd name="T51" fmla="*/ 1014 h 1808"/>
                <a:gd name="T52" fmla="*/ 794 w 1808"/>
                <a:gd name="T53" fmla="*/ 1496 h 1808"/>
                <a:gd name="T54" fmla="*/ 844 w 1808"/>
                <a:gd name="T55" fmla="*/ 1555 h 1808"/>
                <a:gd name="T56" fmla="*/ 844 w 1808"/>
                <a:gd name="T57" fmla="*/ 1627 h 1808"/>
                <a:gd name="T58" fmla="*/ 904 w 1808"/>
                <a:gd name="T59" fmla="*/ 1687 h 1808"/>
                <a:gd name="T60" fmla="*/ 964 w 1808"/>
                <a:gd name="T61" fmla="*/ 1627 h 1808"/>
                <a:gd name="T62" fmla="*/ 964 w 1808"/>
                <a:gd name="T63" fmla="*/ 1555 h 1808"/>
                <a:gd name="T64" fmla="*/ 1014 w 1808"/>
                <a:gd name="T65" fmla="*/ 1496 h 1808"/>
                <a:gd name="T66" fmla="*/ 1496 w 1808"/>
                <a:gd name="T67" fmla="*/ 1014 h 1808"/>
                <a:gd name="T68" fmla="*/ 1555 w 1808"/>
                <a:gd name="T69" fmla="*/ 964 h 1808"/>
                <a:gd name="T70" fmla="*/ 1627 w 1808"/>
                <a:gd name="T71" fmla="*/ 964 h 1808"/>
                <a:gd name="T72" fmla="*/ 1687 w 1808"/>
                <a:gd name="T73" fmla="*/ 904 h 1808"/>
                <a:gd name="T74" fmla="*/ 1627 w 1808"/>
                <a:gd name="T75" fmla="*/ 844 h 1808"/>
                <a:gd name="T76" fmla="*/ 1555 w 1808"/>
                <a:gd name="T77" fmla="*/ 844 h 1808"/>
                <a:gd name="T78" fmla="*/ 1496 w 1808"/>
                <a:gd name="T79" fmla="*/ 794 h 1808"/>
                <a:gd name="T80" fmla="*/ 1014 w 1808"/>
                <a:gd name="T81" fmla="*/ 312 h 1808"/>
                <a:gd name="T82" fmla="*/ 964 w 1808"/>
                <a:gd name="T83" fmla="*/ 253 h 1808"/>
                <a:gd name="T84" fmla="*/ 964 w 1808"/>
                <a:gd name="T85" fmla="*/ 181 h 1808"/>
                <a:gd name="T86" fmla="*/ 904 w 1808"/>
                <a:gd name="T87" fmla="*/ 121 h 1808"/>
                <a:gd name="T88" fmla="*/ 844 w 1808"/>
                <a:gd name="T89" fmla="*/ 181 h 1808"/>
                <a:gd name="T90" fmla="*/ 844 w 1808"/>
                <a:gd name="T91" fmla="*/ 253 h 1808"/>
                <a:gd name="T92" fmla="*/ 794 w 1808"/>
                <a:gd name="T93" fmla="*/ 312 h 1808"/>
                <a:gd name="T94" fmla="*/ 312 w 1808"/>
                <a:gd name="T95" fmla="*/ 794 h 1808"/>
                <a:gd name="T96" fmla="*/ 252 w 1808"/>
                <a:gd name="T97" fmla="*/ 844 h 1808"/>
                <a:gd name="T98" fmla="*/ 181 w 1808"/>
                <a:gd name="T99" fmla="*/ 844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8" h="1808">
                  <a:moveTo>
                    <a:pt x="904" y="1808"/>
                  </a:moveTo>
                  <a:cubicBezTo>
                    <a:pt x="804" y="1808"/>
                    <a:pt x="723" y="1727"/>
                    <a:pt x="723" y="1627"/>
                  </a:cubicBezTo>
                  <a:cubicBezTo>
                    <a:pt x="723" y="1604"/>
                    <a:pt x="723" y="1604"/>
                    <a:pt x="723" y="1604"/>
                  </a:cubicBezTo>
                  <a:cubicBezTo>
                    <a:pt x="470" y="1538"/>
                    <a:pt x="270" y="1338"/>
                    <a:pt x="204" y="1085"/>
                  </a:cubicBezTo>
                  <a:cubicBezTo>
                    <a:pt x="181" y="1085"/>
                    <a:pt x="181" y="1085"/>
                    <a:pt x="181" y="1085"/>
                  </a:cubicBezTo>
                  <a:cubicBezTo>
                    <a:pt x="81" y="1085"/>
                    <a:pt x="0" y="1004"/>
                    <a:pt x="0" y="904"/>
                  </a:cubicBezTo>
                  <a:cubicBezTo>
                    <a:pt x="0" y="804"/>
                    <a:pt x="81" y="723"/>
                    <a:pt x="181" y="723"/>
                  </a:cubicBezTo>
                  <a:cubicBezTo>
                    <a:pt x="204" y="723"/>
                    <a:pt x="204" y="723"/>
                    <a:pt x="204" y="723"/>
                  </a:cubicBezTo>
                  <a:cubicBezTo>
                    <a:pt x="270" y="470"/>
                    <a:pt x="470" y="270"/>
                    <a:pt x="723" y="204"/>
                  </a:cubicBezTo>
                  <a:cubicBezTo>
                    <a:pt x="723" y="181"/>
                    <a:pt x="723" y="181"/>
                    <a:pt x="723" y="181"/>
                  </a:cubicBezTo>
                  <a:cubicBezTo>
                    <a:pt x="723" y="81"/>
                    <a:pt x="804" y="0"/>
                    <a:pt x="904" y="0"/>
                  </a:cubicBezTo>
                  <a:cubicBezTo>
                    <a:pt x="1004" y="0"/>
                    <a:pt x="1085" y="81"/>
                    <a:pt x="1085" y="181"/>
                  </a:cubicBezTo>
                  <a:cubicBezTo>
                    <a:pt x="1085" y="204"/>
                    <a:pt x="1085" y="204"/>
                    <a:pt x="1085" y="204"/>
                  </a:cubicBezTo>
                  <a:cubicBezTo>
                    <a:pt x="1338" y="270"/>
                    <a:pt x="1538" y="470"/>
                    <a:pt x="1604" y="723"/>
                  </a:cubicBezTo>
                  <a:cubicBezTo>
                    <a:pt x="1627" y="723"/>
                    <a:pt x="1627" y="723"/>
                    <a:pt x="1627" y="723"/>
                  </a:cubicBezTo>
                  <a:cubicBezTo>
                    <a:pt x="1727" y="723"/>
                    <a:pt x="1808" y="804"/>
                    <a:pt x="1808" y="904"/>
                  </a:cubicBezTo>
                  <a:cubicBezTo>
                    <a:pt x="1808" y="1004"/>
                    <a:pt x="1727" y="1085"/>
                    <a:pt x="1627" y="1085"/>
                  </a:cubicBezTo>
                  <a:cubicBezTo>
                    <a:pt x="1604" y="1085"/>
                    <a:pt x="1604" y="1085"/>
                    <a:pt x="1604" y="1085"/>
                  </a:cubicBezTo>
                  <a:cubicBezTo>
                    <a:pt x="1538" y="1338"/>
                    <a:pt x="1338" y="1538"/>
                    <a:pt x="1085" y="1604"/>
                  </a:cubicBezTo>
                  <a:cubicBezTo>
                    <a:pt x="1085" y="1627"/>
                    <a:pt x="1085" y="1627"/>
                    <a:pt x="1085" y="1627"/>
                  </a:cubicBezTo>
                  <a:cubicBezTo>
                    <a:pt x="1085" y="1727"/>
                    <a:pt x="1004" y="1808"/>
                    <a:pt x="904" y="1808"/>
                  </a:cubicBezTo>
                  <a:close/>
                  <a:moveTo>
                    <a:pt x="181" y="844"/>
                  </a:moveTo>
                  <a:cubicBezTo>
                    <a:pt x="148" y="844"/>
                    <a:pt x="121" y="871"/>
                    <a:pt x="121" y="904"/>
                  </a:cubicBezTo>
                  <a:cubicBezTo>
                    <a:pt x="121" y="937"/>
                    <a:pt x="148" y="964"/>
                    <a:pt x="181" y="964"/>
                  </a:cubicBezTo>
                  <a:cubicBezTo>
                    <a:pt x="252" y="964"/>
                    <a:pt x="252" y="964"/>
                    <a:pt x="252" y="964"/>
                  </a:cubicBezTo>
                  <a:cubicBezTo>
                    <a:pt x="282" y="964"/>
                    <a:pt x="307" y="985"/>
                    <a:pt x="312" y="1014"/>
                  </a:cubicBezTo>
                  <a:cubicBezTo>
                    <a:pt x="357" y="1257"/>
                    <a:pt x="551" y="1451"/>
                    <a:pt x="794" y="1496"/>
                  </a:cubicBezTo>
                  <a:cubicBezTo>
                    <a:pt x="823" y="1501"/>
                    <a:pt x="844" y="1526"/>
                    <a:pt x="844" y="1555"/>
                  </a:cubicBezTo>
                  <a:cubicBezTo>
                    <a:pt x="844" y="1627"/>
                    <a:pt x="844" y="1627"/>
                    <a:pt x="844" y="1627"/>
                  </a:cubicBezTo>
                  <a:cubicBezTo>
                    <a:pt x="844" y="1660"/>
                    <a:pt x="871" y="1687"/>
                    <a:pt x="904" y="1687"/>
                  </a:cubicBezTo>
                  <a:cubicBezTo>
                    <a:pt x="937" y="1687"/>
                    <a:pt x="964" y="1660"/>
                    <a:pt x="964" y="1627"/>
                  </a:cubicBezTo>
                  <a:cubicBezTo>
                    <a:pt x="964" y="1555"/>
                    <a:pt x="964" y="1555"/>
                    <a:pt x="964" y="1555"/>
                  </a:cubicBezTo>
                  <a:cubicBezTo>
                    <a:pt x="964" y="1526"/>
                    <a:pt x="985" y="1501"/>
                    <a:pt x="1014" y="1496"/>
                  </a:cubicBezTo>
                  <a:cubicBezTo>
                    <a:pt x="1257" y="1451"/>
                    <a:pt x="1451" y="1257"/>
                    <a:pt x="1496" y="1014"/>
                  </a:cubicBezTo>
                  <a:cubicBezTo>
                    <a:pt x="1501" y="985"/>
                    <a:pt x="1526" y="964"/>
                    <a:pt x="1555" y="964"/>
                  </a:cubicBezTo>
                  <a:cubicBezTo>
                    <a:pt x="1627" y="964"/>
                    <a:pt x="1627" y="964"/>
                    <a:pt x="1627" y="964"/>
                  </a:cubicBezTo>
                  <a:cubicBezTo>
                    <a:pt x="1660" y="964"/>
                    <a:pt x="1687" y="937"/>
                    <a:pt x="1687" y="904"/>
                  </a:cubicBezTo>
                  <a:cubicBezTo>
                    <a:pt x="1687" y="871"/>
                    <a:pt x="1660" y="844"/>
                    <a:pt x="1627" y="844"/>
                  </a:cubicBezTo>
                  <a:cubicBezTo>
                    <a:pt x="1555" y="844"/>
                    <a:pt x="1555" y="844"/>
                    <a:pt x="1555" y="844"/>
                  </a:cubicBezTo>
                  <a:cubicBezTo>
                    <a:pt x="1526" y="844"/>
                    <a:pt x="1501" y="823"/>
                    <a:pt x="1496" y="794"/>
                  </a:cubicBezTo>
                  <a:cubicBezTo>
                    <a:pt x="1451" y="551"/>
                    <a:pt x="1257" y="357"/>
                    <a:pt x="1014" y="312"/>
                  </a:cubicBezTo>
                  <a:cubicBezTo>
                    <a:pt x="985" y="307"/>
                    <a:pt x="964" y="282"/>
                    <a:pt x="964" y="253"/>
                  </a:cubicBezTo>
                  <a:cubicBezTo>
                    <a:pt x="964" y="181"/>
                    <a:pt x="964" y="181"/>
                    <a:pt x="964" y="181"/>
                  </a:cubicBezTo>
                  <a:cubicBezTo>
                    <a:pt x="964" y="148"/>
                    <a:pt x="937" y="121"/>
                    <a:pt x="904" y="121"/>
                  </a:cubicBezTo>
                  <a:cubicBezTo>
                    <a:pt x="871" y="121"/>
                    <a:pt x="844" y="148"/>
                    <a:pt x="844" y="181"/>
                  </a:cubicBezTo>
                  <a:cubicBezTo>
                    <a:pt x="844" y="253"/>
                    <a:pt x="844" y="253"/>
                    <a:pt x="844" y="253"/>
                  </a:cubicBezTo>
                  <a:cubicBezTo>
                    <a:pt x="844" y="282"/>
                    <a:pt x="823" y="307"/>
                    <a:pt x="794" y="312"/>
                  </a:cubicBezTo>
                  <a:cubicBezTo>
                    <a:pt x="551" y="357"/>
                    <a:pt x="357" y="551"/>
                    <a:pt x="312" y="794"/>
                  </a:cubicBezTo>
                  <a:cubicBezTo>
                    <a:pt x="307" y="823"/>
                    <a:pt x="282" y="844"/>
                    <a:pt x="252" y="844"/>
                  </a:cubicBezTo>
                  <a:lnTo>
                    <a:pt x="181" y="8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76806A9D-0C7E-4370-8178-DE4B13546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5825" y="2157413"/>
              <a:ext cx="2487613" cy="2487612"/>
            </a:xfrm>
            <a:custGeom>
              <a:avLst/>
              <a:gdLst>
                <a:gd name="T0" fmla="*/ 331 w 662"/>
                <a:gd name="T1" fmla="*/ 662 h 662"/>
                <a:gd name="T2" fmla="*/ 0 w 662"/>
                <a:gd name="T3" fmla="*/ 331 h 662"/>
                <a:gd name="T4" fmla="*/ 331 w 662"/>
                <a:gd name="T5" fmla="*/ 0 h 662"/>
                <a:gd name="T6" fmla="*/ 662 w 662"/>
                <a:gd name="T7" fmla="*/ 331 h 662"/>
                <a:gd name="T8" fmla="*/ 331 w 662"/>
                <a:gd name="T9" fmla="*/ 662 h 662"/>
                <a:gd name="T10" fmla="*/ 331 w 662"/>
                <a:gd name="T11" fmla="*/ 60 h 662"/>
                <a:gd name="T12" fmla="*/ 60 w 662"/>
                <a:gd name="T13" fmla="*/ 331 h 662"/>
                <a:gd name="T14" fmla="*/ 331 w 662"/>
                <a:gd name="T15" fmla="*/ 602 h 662"/>
                <a:gd name="T16" fmla="*/ 602 w 662"/>
                <a:gd name="T17" fmla="*/ 331 h 662"/>
                <a:gd name="T18" fmla="*/ 331 w 662"/>
                <a:gd name="T19" fmla="*/ 6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2" h="662">
                  <a:moveTo>
                    <a:pt x="331" y="662"/>
                  </a:moveTo>
                  <a:cubicBezTo>
                    <a:pt x="148" y="662"/>
                    <a:pt x="0" y="514"/>
                    <a:pt x="0" y="331"/>
                  </a:cubicBezTo>
                  <a:cubicBezTo>
                    <a:pt x="0" y="148"/>
                    <a:pt x="148" y="0"/>
                    <a:pt x="331" y="0"/>
                  </a:cubicBezTo>
                  <a:cubicBezTo>
                    <a:pt x="514" y="0"/>
                    <a:pt x="662" y="148"/>
                    <a:pt x="662" y="331"/>
                  </a:cubicBezTo>
                  <a:cubicBezTo>
                    <a:pt x="662" y="514"/>
                    <a:pt x="514" y="662"/>
                    <a:pt x="331" y="662"/>
                  </a:cubicBezTo>
                  <a:close/>
                  <a:moveTo>
                    <a:pt x="331" y="60"/>
                  </a:moveTo>
                  <a:cubicBezTo>
                    <a:pt x="182" y="60"/>
                    <a:pt x="60" y="182"/>
                    <a:pt x="60" y="331"/>
                  </a:cubicBezTo>
                  <a:cubicBezTo>
                    <a:pt x="60" y="480"/>
                    <a:pt x="182" y="602"/>
                    <a:pt x="331" y="602"/>
                  </a:cubicBezTo>
                  <a:cubicBezTo>
                    <a:pt x="480" y="602"/>
                    <a:pt x="602" y="480"/>
                    <a:pt x="602" y="331"/>
                  </a:cubicBezTo>
                  <a:cubicBezTo>
                    <a:pt x="602" y="182"/>
                    <a:pt x="480" y="60"/>
                    <a:pt x="33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A44078FF-AAB4-4101-8C29-69162EF2F5DF}"/>
              </a:ext>
            </a:extLst>
          </p:cNvPr>
          <p:cNvSpPr txBox="1"/>
          <p:nvPr/>
        </p:nvSpPr>
        <p:spPr>
          <a:xfrm>
            <a:off x="1316601" y="3025866"/>
            <a:ext cx="11961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5A38A74-8482-4B90-BB66-61B2DD29BB0F}"/>
              </a:ext>
            </a:extLst>
          </p:cNvPr>
          <p:cNvSpPr txBox="1"/>
          <p:nvPr/>
        </p:nvSpPr>
        <p:spPr>
          <a:xfrm>
            <a:off x="3412511" y="3118199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56030988-771D-40CA-878C-A8B2D61C8F8C}"/>
              </a:ext>
            </a:extLst>
          </p:cNvPr>
          <p:cNvSpPr>
            <a:spLocks noEditPoints="1"/>
          </p:cNvSpPr>
          <p:nvPr/>
        </p:nvSpPr>
        <p:spPr bwMode="auto">
          <a:xfrm>
            <a:off x="3710511" y="2235866"/>
            <a:ext cx="725194" cy="554998"/>
          </a:xfrm>
          <a:custGeom>
            <a:avLst/>
            <a:gdLst>
              <a:gd name="T0" fmla="*/ 2181 w 2472"/>
              <a:gd name="T1" fmla="*/ 0 h 1891"/>
              <a:gd name="T2" fmla="*/ 1891 w 2472"/>
              <a:gd name="T3" fmla="*/ 291 h 1891"/>
              <a:gd name="T4" fmla="*/ 1992 w 2472"/>
              <a:gd name="T5" fmla="*/ 509 h 1891"/>
              <a:gd name="T6" fmla="*/ 1638 w 2472"/>
              <a:gd name="T7" fmla="*/ 1040 h 1891"/>
              <a:gd name="T8" fmla="*/ 1527 w 2472"/>
              <a:gd name="T9" fmla="*/ 1018 h 1891"/>
              <a:gd name="T10" fmla="*/ 1271 w 2472"/>
              <a:gd name="T11" fmla="*/ 1172 h 1891"/>
              <a:gd name="T12" fmla="*/ 1070 w 2472"/>
              <a:gd name="T13" fmla="*/ 1051 h 1891"/>
              <a:gd name="T14" fmla="*/ 1090 w 2472"/>
              <a:gd name="T15" fmla="*/ 946 h 1891"/>
              <a:gd name="T16" fmla="*/ 799 w 2472"/>
              <a:gd name="T17" fmla="*/ 656 h 1891"/>
              <a:gd name="T18" fmla="*/ 508 w 2472"/>
              <a:gd name="T19" fmla="*/ 946 h 1891"/>
              <a:gd name="T20" fmla="*/ 608 w 2472"/>
              <a:gd name="T21" fmla="*/ 1163 h 1891"/>
              <a:gd name="T22" fmla="*/ 457 w 2472"/>
              <a:gd name="T23" fmla="*/ 1364 h 1891"/>
              <a:gd name="T24" fmla="*/ 290 w 2472"/>
              <a:gd name="T25" fmla="*/ 1309 h 1891"/>
              <a:gd name="T26" fmla="*/ 0 w 2472"/>
              <a:gd name="T27" fmla="*/ 1600 h 1891"/>
              <a:gd name="T28" fmla="*/ 290 w 2472"/>
              <a:gd name="T29" fmla="*/ 1891 h 1891"/>
              <a:gd name="T30" fmla="*/ 579 w 2472"/>
              <a:gd name="T31" fmla="*/ 1600 h 1891"/>
              <a:gd name="T32" fmla="*/ 511 w 2472"/>
              <a:gd name="T33" fmla="*/ 1415 h 1891"/>
              <a:gd name="T34" fmla="*/ 669 w 2472"/>
              <a:gd name="T35" fmla="*/ 1204 h 1891"/>
              <a:gd name="T36" fmla="*/ 799 w 2472"/>
              <a:gd name="T37" fmla="*/ 1236 h 1891"/>
              <a:gd name="T38" fmla="*/ 1035 w 2472"/>
              <a:gd name="T39" fmla="*/ 1115 h 1891"/>
              <a:gd name="T40" fmla="*/ 1244 w 2472"/>
              <a:gd name="T41" fmla="*/ 1241 h 1891"/>
              <a:gd name="T42" fmla="*/ 1235 w 2472"/>
              <a:gd name="T43" fmla="*/ 1309 h 1891"/>
              <a:gd name="T44" fmla="*/ 1527 w 2472"/>
              <a:gd name="T45" fmla="*/ 1600 h 1891"/>
              <a:gd name="T46" fmla="*/ 1818 w 2472"/>
              <a:gd name="T47" fmla="*/ 1309 h 1891"/>
              <a:gd name="T48" fmla="*/ 1700 w 2472"/>
              <a:gd name="T49" fmla="*/ 1077 h 1891"/>
              <a:gd name="T50" fmla="*/ 2052 w 2472"/>
              <a:gd name="T51" fmla="*/ 550 h 1891"/>
              <a:gd name="T52" fmla="*/ 2181 w 2472"/>
              <a:gd name="T53" fmla="*/ 582 h 1891"/>
              <a:gd name="T54" fmla="*/ 2472 w 2472"/>
              <a:gd name="T55" fmla="*/ 291 h 1891"/>
              <a:gd name="T56" fmla="*/ 2181 w 2472"/>
              <a:gd name="T57" fmla="*/ 0 h 1891"/>
              <a:gd name="T58" fmla="*/ 290 w 2472"/>
              <a:gd name="T59" fmla="*/ 1746 h 1891"/>
              <a:gd name="T60" fmla="*/ 145 w 2472"/>
              <a:gd name="T61" fmla="*/ 1600 h 1891"/>
              <a:gd name="T62" fmla="*/ 290 w 2472"/>
              <a:gd name="T63" fmla="*/ 1455 h 1891"/>
              <a:gd name="T64" fmla="*/ 434 w 2472"/>
              <a:gd name="T65" fmla="*/ 1600 h 1891"/>
              <a:gd name="T66" fmla="*/ 290 w 2472"/>
              <a:gd name="T67" fmla="*/ 1746 h 1891"/>
              <a:gd name="T68" fmla="*/ 799 w 2472"/>
              <a:gd name="T69" fmla="*/ 1091 h 1891"/>
              <a:gd name="T70" fmla="*/ 653 w 2472"/>
              <a:gd name="T71" fmla="*/ 946 h 1891"/>
              <a:gd name="T72" fmla="*/ 799 w 2472"/>
              <a:gd name="T73" fmla="*/ 801 h 1891"/>
              <a:gd name="T74" fmla="*/ 945 w 2472"/>
              <a:gd name="T75" fmla="*/ 946 h 1891"/>
              <a:gd name="T76" fmla="*/ 799 w 2472"/>
              <a:gd name="T77" fmla="*/ 1091 h 1891"/>
              <a:gd name="T78" fmla="*/ 1527 w 2472"/>
              <a:gd name="T79" fmla="*/ 1454 h 1891"/>
              <a:gd name="T80" fmla="*/ 1381 w 2472"/>
              <a:gd name="T81" fmla="*/ 1309 h 1891"/>
              <a:gd name="T82" fmla="*/ 1527 w 2472"/>
              <a:gd name="T83" fmla="*/ 1164 h 1891"/>
              <a:gd name="T84" fmla="*/ 1672 w 2472"/>
              <a:gd name="T85" fmla="*/ 1309 h 1891"/>
              <a:gd name="T86" fmla="*/ 1527 w 2472"/>
              <a:gd name="T87" fmla="*/ 1454 h 1891"/>
              <a:gd name="T88" fmla="*/ 2181 w 2472"/>
              <a:gd name="T89" fmla="*/ 436 h 1891"/>
              <a:gd name="T90" fmla="*/ 2037 w 2472"/>
              <a:gd name="T91" fmla="*/ 291 h 1891"/>
              <a:gd name="T92" fmla="*/ 2181 w 2472"/>
              <a:gd name="T93" fmla="*/ 145 h 1891"/>
              <a:gd name="T94" fmla="*/ 2326 w 2472"/>
              <a:gd name="T95" fmla="*/ 291 h 1891"/>
              <a:gd name="T96" fmla="*/ 2181 w 2472"/>
              <a:gd name="T97" fmla="*/ 436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72" h="1891">
                <a:moveTo>
                  <a:pt x="2181" y="0"/>
                </a:moveTo>
                <a:cubicBezTo>
                  <a:pt x="2021" y="0"/>
                  <a:pt x="1891" y="130"/>
                  <a:pt x="1891" y="291"/>
                </a:cubicBezTo>
                <a:cubicBezTo>
                  <a:pt x="1891" y="378"/>
                  <a:pt x="1931" y="456"/>
                  <a:pt x="1992" y="509"/>
                </a:cubicBezTo>
                <a:cubicBezTo>
                  <a:pt x="1638" y="1040"/>
                  <a:pt x="1638" y="1040"/>
                  <a:pt x="1638" y="1040"/>
                </a:cubicBezTo>
                <a:cubicBezTo>
                  <a:pt x="1603" y="1026"/>
                  <a:pt x="1566" y="1018"/>
                  <a:pt x="1527" y="1018"/>
                </a:cubicBezTo>
                <a:cubicBezTo>
                  <a:pt x="1416" y="1018"/>
                  <a:pt x="1321" y="1081"/>
                  <a:pt x="1271" y="1172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82" y="1018"/>
                  <a:pt x="1090" y="983"/>
                  <a:pt x="1090" y="946"/>
                </a:cubicBezTo>
                <a:cubicBezTo>
                  <a:pt x="1090" y="786"/>
                  <a:pt x="959" y="656"/>
                  <a:pt x="799" y="656"/>
                </a:cubicBezTo>
                <a:cubicBezTo>
                  <a:pt x="638" y="656"/>
                  <a:pt x="508" y="786"/>
                  <a:pt x="508" y="946"/>
                </a:cubicBezTo>
                <a:cubicBezTo>
                  <a:pt x="508" y="1033"/>
                  <a:pt x="547" y="1110"/>
                  <a:pt x="608" y="1163"/>
                </a:cubicBezTo>
                <a:cubicBezTo>
                  <a:pt x="457" y="1364"/>
                  <a:pt x="457" y="1364"/>
                  <a:pt x="457" y="1364"/>
                </a:cubicBezTo>
                <a:cubicBezTo>
                  <a:pt x="410" y="1330"/>
                  <a:pt x="352" y="1309"/>
                  <a:pt x="290" y="1309"/>
                </a:cubicBezTo>
                <a:cubicBezTo>
                  <a:pt x="130" y="1309"/>
                  <a:pt x="0" y="1440"/>
                  <a:pt x="0" y="1600"/>
                </a:cubicBezTo>
                <a:cubicBezTo>
                  <a:pt x="0" y="1761"/>
                  <a:pt x="130" y="1891"/>
                  <a:pt x="290" y="1891"/>
                </a:cubicBezTo>
                <a:cubicBezTo>
                  <a:pt x="449" y="1891"/>
                  <a:pt x="579" y="1761"/>
                  <a:pt x="579" y="1600"/>
                </a:cubicBezTo>
                <a:cubicBezTo>
                  <a:pt x="579" y="1529"/>
                  <a:pt x="553" y="1465"/>
                  <a:pt x="511" y="1415"/>
                </a:cubicBezTo>
                <a:cubicBezTo>
                  <a:pt x="669" y="1204"/>
                  <a:pt x="669" y="1204"/>
                  <a:pt x="669" y="1204"/>
                </a:cubicBezTo>
                <a:cubicBezTo>
                  <a:pt x="708" y="1224"/>
                  <a:pt x="752" y="1236"/>
                  <a:pt x="799" y="1236"/>
                </a:cubicBezTo>
                <a:cubicBezTo>
                  <a:pt x="896" y="1236"/>
                  <a:pt x="982" y="1188"/>
                  <a:pt x="1035" y="1115"/>
                </a:cubicBezTo>
                <a:cubicBezTo>
                  <a:pt x="1244" y="1241"/>
                  <a:pt x="1244" y="1241"/>
                  <a:pt x="1244" y="1241"/>
                </a:cubicBezTo>
                <a:cubicBezTo>
                  <a:pt x="1239" y="1263"/>
                  <a:pt x="1235" y="1285"/>
                  <a:pt x="1235" y="1309"/>
                </a:cubicBezTo>
                <a:cubicBezTo>
                  <a:pt x="1235" y="1469"/>
                  <a:pt x="1366" y="1600"/>
                  <a:pt x="1527" y="1600"/>
                </a:cubicBezTo>
                <a:cubicBezTo>
                  <a:pt x="1687" y="1600"/>
                  <a:pt x="1818" y="1469"/>
                  <a:pt x="1818" y="1309"/>
                </a:cubicBezTo>
                <a:cubicBezTo>
                  <a:pt x="1818" y="1214"/>
                  <a:pt x="1771" y="1130"/>
                  <a:pt x="1700" y="1077"/>
                </a:cubicBezTo>
                <a:cubicBezTo>
                  <a:pt x="2052" y="550"/>
                  <a:pt x="2052" y="550"/>
                  <a:pt x="2052" y="550"/>
                </a:cubicBezTo>
                <a:cubicBezTo>
                  <a:pt x="2091" y="570"/>
                  <a:pt x="2135" y="582"/>
                  <a:pt x="2181" y="582"/>
                </a:cubicBezTo>
                <a:cubicBezTo>
                  <a:pt x="2341" y="582"/>
                  <a:pt x="2472" y="451"/>
                  <a:pt x="2472" y="291"/>
                </a:cubicBezTo>
                <a:cubicBezTo>
                  <a:pt x="2472" y="130"/>
                  <a:pt x="2341" y="0"/>
                  <a:pt x="2181" y="0"/>
                </a:cubicBezTo>
                <a:close/>
                <a:moveTo>
                  <a:pt x="290" y="1746"/>
                </a:moveTo>
                <a:cubicBezTo>
                  <a:pt x="210" y="1746"/>
                  <a:pt x="145" y="1681"/>
                  <a:pt x="145" y="1600"/>
                </a:cubicBezTo>
                <a:cubicBezTo>
                  <a:pt x="145" y="1520"/>
                  <a:pt x="210" y="1455"/>
                  <a:pt x="290" y="1455"/>
                </a:cubicBezTo>
                <a:cubicBezTo>
                  <a:pt x="369" y="1455"/>
                  <a:pt x="434" y="1520"/>
                  <a:pt x="434" y="1600"/>
                </a:cubicBezTo>
                <a:cubicBezTo>
                  <a:pt x="434" y="1681"/>
                  <a:pt x="369" y="1746"/>
                  <a:pt x="290" y="1746"/>
                </a:cubicBezTo>
                <a:close/>
                <a:moveTo>
                  <a:pt x="799" y="1091"/>
                </a:moveTo>
                <a:cubicBezTo>
                  <a:pt x="719" y="1091"/>
                  <a:pt x="653" y="1026"/>
                  <a:pt x="653" y="946"/>
                </a:cubicBezTo>
                <a:cubicBezTo>
                  <a:pt x="653" y="866"/>
                  <a:pt x="719" y="801"/>
                  <a:pt x="799" y="801"/>
                </a:cubicBezTo>
                <a:cubicBezTo>
                  <a:pt x="879" y="801"/>
                  <a:pt x="945" y="866"/>
                  <a:pt x="945" y="946"/>
                </a:cubicBezTo>
                <a:cubicBezTo>
                  <a:pt x="945" y="1026"/>
                  <a:pt x="879" y="1091"/>
                  <a:pt x="799" y="1091"/>
                </a:cubicBezTo>
                <a:close/>
                <a:moveTo>
                  <a:pt x="1527" y="1454"/>
                </a:moveTo>
                <a:cubicBezTo>
                  <a:pt x="1446" y="1454"/>
                  <a:pt x="1381" y="1389"/>
                  <a:pt x="1381" y="1309"/>
                </a:cubicBezTo>
                <a:cubicBezTo>
                  <a:pt x="1381" y="1229"/>
                  <a:pt x="1446" y="1164"/>
                  <a:pt x="1527" y="1164"/>
                </a:cubicBezTo>
                <a:cubicBezTo>
                  <a:pt x="1607" y="1164"/>
                  <a:pt x="1672" y="1229"/>
                  <a:pt x="1672" y="1309"/>
                </a:cubicBezTo>
                <a:cubicBezTo>
                  <a:pt x="1672" y="1389"/>
                  <a:pt x="1607" y="1454"/>
                  <a:pt x="1527" y="1454"/>
                </a:cubicBezTo>
                <a:close/>
                <a:moveTo>
                  <a:pt x="2181" y="436"/>
                </a:moveTo>
                <a:cubicBezTo>
                  <a:pt x="2101" y="436"/>
                  <a:pt x="2037" y="371"/>
                  <a:pt x="2037" y="291"/>
                </a:cubicBezTo>
                <a:cubicBezTo>
                  <a:pt x="2037" y="210"/>
                  <a:pt x="2101" y="145"/>
                  <a:pt x="2181" y="145"/>
                </a:cubicBezTo>
                <a:cubicBezTo>
                  <a:pt x="2261" y="145"/>
                  <a:pt x="2326" y="210"/>
                  <a:pt x="2326" y="291"/>
                </a:cubicBezTo>
                <a:cubicBezTo>
                  <a:pt x="2326" y="371"/>
                  <a:pt x="2261" y="436"/>
                  <a:pt x="2181" y="4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AF03C79-5688-4C74-A5C3-A8443CD985CC}"/>
              </a:ext>
            </a:extLst>
          </p:cNvPr>
          <p:cNvGrpSpPr/>
          <p:nvPr/>
        </p:nvGrpSpPr>
        <p:grpSpPr>
          <a:xfrm>
            <a:off x="5861211" y="2243756"/>
            <a:ext cx="462485" cy="547107"/>
            <a:chOff x="7938" y="4763"/>
            <a:chExt cx="2125662" cy="2514600"/>
          </a:xfrm>
          <a:solidFill>
            <a:schemeClr val="accent3"/>
          </a:solidFill>
        </p:grpSpPr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25FD2057-5DE9-4801-B798-3E00721F0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4763"/>
              <a:ext cx="2125662" cy="2514600"/>
            </a:xfrm>
            <a:custGeom>
              <a:avLst/>
              <a:gdLst>
                <a:gd name="T0" fmla="*/ 502 w 564"/>
                <a:gd name="T1" fmla="*/ 0 h 667"/>
                <a:gd name="T2" fmla="*/ 166 w 564"/>
                <a:gd name="T3" fmla="*/ 0 h 667"/>
                <a:gd name="T4" fmla="*/ 104 w 564"/>
                <a:gd name="T5" fmla="*/ 61 h 667"/>
                <a:gd name="T6" fmla="*/ 104 w 564"/>
                <a:gd name="T7" fmla="*/ 104 h 667"/>
                <a:gd name="T8" fmla="*/ 62 w 564"/>
                <a:gd name="T9" fmla="*/ 104 h 667"/>
                <a:gd name="T10" fmla="*/ 0 w 564"/>
                <a:gd name="T11" fmla="*/ 165 h 667"/>
                <a:gd name="T12" fmla="*/ 0 w 564"/>
                <a:gd name="T13" fmla="*/ 606 h 667"/>
                <a:gd name="T14" fmla="*/ 62 w 564"/>
                <a:gd name="T15" fmla="*/ 667 h 667"/>
                <a:gd name="T16" fmla="*/ 398 w 564"/>
                <a:gd name="T17" fmla="*/ 667 h 667"/>
                <a:gd name="T18" fmla="*/ 460 w 564"/>
                <a:gd name="T19" fmla="*/ 606 h 667"/>
                <a:gd name="T20" fmla="*/ 460 w 564"/>
                <a:gd name="T21" fmla="*/ 564 h 667"/>
                <a:gd name="T22" fmla="*/ 502 w 564"/>
                <a:gd name="T23" fmla="*/ 564 h 667"/>
                <a:gd name="T24" fmla="*/ 564 w 564"/>
                <a:gd name="T25" fmla="*/ 502 h 667"/>
                <a:gd name="T26" fmla="*/ 564 w 564"/>
                <a:gd name="T27" fmla="*/ 61 h 667"/>
                <a:gd name="T28" fmla="*/ 502 w 564"/>
                <a:gd name="T29" fmla="*/ 0 h 667"/>
                <a:gd name="T30" fmla="*/ 418 w 564"/>
                <a:gd name="T31" fmla="*/ 606 h 667"/>
                <a:gd name="T32" fmla="*/ 398 w 564"/>
                <a:gd name="T33" fmla="*/ 626 h 667"/>
                <a:gd name="T34" fmla="*/ 62 w 564"/>
                <a:gd name="T35" fmla="*/ 626 h 667"/>
                <a:gd name="T36" fmla="*/ 42 w 564"/>
                <a:gd name="T37" fmla="*/ 606 h 667"/>
                <a:gd name="T38" fmla="*/ 42 w 564"/>
                <a:gd name="T39" fmla="*/ 165 h 667"/>
                <a:gd name="T40" fmla="*/ 62 w 564"/>
                <a:gd name="T41" fmla="*/ 145 h 667"/>
                <a:gd name="T42" fmla="*/ 398 w 564"/>
                <a:gd name="T43" fmla="*/ 145 h 667"/>
                <a:gd name="T44" fmla="*/ 418 w 564"/>
                <a:gd name="T45" fmla="*/ 165 h 667"/>
                <a:gd name="T46" fmla="*/ 418 w 564"/>
                <a:gd name="T47" fmla="*/ 606 h 667"/>
                <a:gd name="T48" fmla="*/ 522 w 564"/>
                <a:gd name="T49" fmla="*/ 502 h 667"/>
                <a:gd name="T50" fmla="*/ 502 w 564"/>
                <a:gd name="T51" fmla="*/ 522 h 667"/>
                <a:gd name="T52" fmla="*/ 460 w 564"/>
                <a:gd name="T53" fmla="*/ 522 h 667"/>
                <a:gd name="T54" fmla="*/ 460 w 564"/>
                <a:gd name="T55" fmla="*/ 165 h 667"/>
                <a:gd name="T56" fmla="*/ 398 w 564"/>
                <a:gd name="T57" fmla="*/ 104 h 667"/>
                <a:gd name="T58" fmla="*/ 146 w 564"/>
                <a:gd name="T59" fmla="*/ 104 h 667"/>
                <a:gd name="T60" fmla="*/ 146 w 564"/>
                <a:gd name="T61" fmla="*/ 61 h 667"/>
                <a:gd name="T62" fmla="*/ 166 w 564"/>
                <a:gd name="T63" fmla="*/ 41 h 667"/>
                <a:gd name="T64" fmla="*/ 502 w 564"/>
                <a:gd name="T65" fmla="*/ 41 h 667"/>
                <a:gd name="T66" fmla="*/ 522 w 564"/>
                <a:gd name="T67" fmla="*/ 61 h 667"/>
                <a:gd name="T68" fmla="*/ 522 w 564"/>
                <a:gd name="T69" fmla="*/ 50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4" h="667">
                  <a:moveTo>
                    <a:pt x="502" y="0"/>
                  </a:moveTo>
                  <a:cubicBezTo>
                    <a:pt x="166" y="0"/>
                    <a:pt x="166" y="0"/>
                    <a:pt x="166" y="0"/>
                  </a:cubicBezTo>
                  <a:cubicBezTo>
                    <a:pt x="132" y="0"/>
                    <a:pt x="104" y="27"/>
                    <a:pt x="104" y="61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28" y="104"/>
                    <a:pt x="0" y="131"/>
                    <a:pt x="0" y="165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0" y="640"/>
                    <a:pt x="28" y="667"/>
                    <a:pt x="62" y="667"/>
                  </a:cubicBezTo>
                  <a:cubicBezTo>
                    <a:pt x="398" y="667"/>
                    <a:pt x="398" y="667"/>
                    <a:pt x="398" y="667"/>
                  </a:cubicBezTo>
                  <a:cubicBezTo>
                    <a:pt x="432" y="667"/>
                    <a:pt x="460" y="640"/>
                    <a:pt x="460" y="606"/>
                  </a:cubicBezTo>
                  <a:cubicBezTo>
                    <a:pt x="460" y="564"/>
                    <a:pt x="460" y="564"/>
                    <a:pt x="460" y="564"/>
                  </a:cubicBezTo>
                  <a:cubicBezTo>
                    <a:pt x="502" y="564"/>
                    <a:pt x="502" y="564"/>
                    <a:pt x="502" y="564"/>
                  </a:cubicBezTo>
                  <a:cubicBezTo>
                    <a:pt x="536" y="564"/>
                    <a:pt x="564" y="536"/>
                    <a:pt x="564" y="502"/>
                  </a:cubicBezTo>
                  <a:cubicBezTo>
                    <a:pt x="564" y="61"/>
                    <a:pt x="564" y="61"/>
                    <a:pt x="564" y="61"/>
                  </a:cubicBezTo>
                  <a:cubicBezTo>
                    <a:pt x="564" y="27"/>
                    <a:pt x="536" y="0"/>
                    <a:pt x="502" y="0"/>
                  </a:cubicBezTo>
                  <a:close/>
                  <a:moveTo>
                    <a:pt x="418" y="606"/>
                  </a:moveTo>
                  <a:cubicBezTo>
                    <a:pt x="418" y="617"/>
                    <a:pt x="409" y="626"/>
                    <a:pt x="398" y="626"/>
                  </a:cubicBezTo>
                  <a:cubicBezTo>
                    <a:pt x="62" y="626"/>
                    <a:pt x="62" y="626"/>
                    <a:pt x="62" y="626"/>
                  </a:cubicBezTo>
                  <a:cubicBezTo>
                    <a:pt x="51" y="626"/>
                    <a:pt x="42" y="617"/>
                    <a:pt x="42" y="606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54"/>
                    <a:pt x="51" y="145"/>
                    <a:pt x="62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409" y="145"/>
                    <a:pt x="418" y="154"/>
                    <a:pt x="418" y="165"/>
                  </a:cubicBezTo>
                  <a:lnTo>
                    <a:pt x="418" y="606"/>
                  </a:lnTo>
                  <a:close/>
                  <a:moveTo>
                    <a:pt x="522" y="502"/>
                  </a:moveTo>
                  <a:cubicBezTo>
                    <a:pt x="522" y="513"/>
                    <a:pt x="513" y="522"/>
                    <a:pt x="502" y="522"/>
                  </a:cubicBezTo>
                  <a:cubicBezTo>
                    <a:pt x="460" y="522"/>
                    <a:pt x="460" y="522"/>
                    <a:pt x="460" y="522"/>
                  </a:cubicBezTo>
                  <a:cubicBezTo>
                    <a:pt x="460" y="165"/>
                    <a:pt x="460" y="165"/>
                    <a:pt x="460" y="165"/>
                  </a:cubicBezTo>
                  <a:cubicBezTo>
                    <a:pt x="460" y="131"/>
                    <a:pt x="432" y="104"/>
                    <a:pt x="398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50"/>
                    <a:pt x="155" y="41"/>
                    <a:pt x="166" y="41"/>
                  </a:cubicBezTo>
                  <a:cubicBezTo>
                    <a:pt x="502" y="41"/>
                    <a:pt x="502" y="41"/>
                    <a:pt x="502" y="41"/>
                  </a:cubicBezTo>
                  <a:cubicBezTo>
                    <a:pt x="513" y="41"/>
                    <a:pt x="522" y="50"/>
                    <a:pt x="522" y="61"/>
                  </a:cubicBezTo>
                  <a:lnTo>
                    <a:pt x="522" y="5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04D02195-CAA3-4B45-923A-65FF1E095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" y="1104901"/>
              <a:ext cx="628650" cy="630238"/>
            </a:xfrm>
            <a:custGeom>
              <a:avLst/>
              <a:gdLst>
                <a:gd name="T0" fmla="*/ 146 w 167"/>
                <a:gd name="T1" fmla="*/ 62 h 167"/>
                <a:gd name="T2" fmla="*/ 105 w 167"/>
                <a:gd name="T3" fmla="*/ 62 h 167"/>
                <a:gd name="T4" fmla="*/ 105 w 167"/>
                <a:gd name="T5" fmla="*/ 21 h 167"/>
                <a:gd name="T6" fmla="*/ 84 w 167"/>
                <a:gd name="T7" fmla="*/ 0 h 167"/>
                <a:gd name="T8" fmla="*/ 63 w 167"/>
                <a:gd name="T9" fmla="*/ 21 h 167"/>
                <a:gd name="T10" fmla="*/ 63 w 167"/>
                <a:gd name="T11" fmla="*/ 62 h 167"/>
                <a:gd name="T12" fmla="*/ 21 w 167"/>
                <a:gd name="T13" fmla="*/ 62 h 167"/>
                <a:gd name="T14" fmla="*/ 0 w 167"/>
                <a:gd name="T15" fmla="*/ 83 h 167"/>
                <a:gd name="T16" fmla="*/ 21 w 167"/>
                <a:gd name="T17" fmla="*/ 104 h 167"/>
                <a:gd name="T18" fmla="*/ 63 w 167"/>
                <a:gd name="T19" fmla="*/ 104 h 167"/>
                <a:gd name="T20" fmla="*/ 63 w 167"/>
                <a:gd name="T21" fmla="*/ 146 h 167"/>
                <a:gd name="T22" fmla="*/ 84 w 167"/>
                <a:gd name="T23" fmla="*/ 167 h 167"/>
                <a:gd name="T24" fmla="*/ 105 w 167"/>
                <a:gd name="T25" fmla="*/ 146 h 167"/>
                <a:gd name="T26" fmla="*/ 105 w 167"/>
                <a:gd name="T27" fmla="*/ 104 h 167"/>
                <a:gd name="T28" fmla="*/ 146 w 167"/>
                <a:gd name="T29" fmla="*/ 104 h 167"/>
                <a:gd name="T30" fmla="*/ 167 w 167"/>
                <a:gd name="T31" fmla="*/ 83 h 167"/>
                <a:gd name="T32" fmla="*/ 146 w 167"/>
                <a:gd name="T33" fmla="*/ 6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46" y="62"/>
                  </a:moveTo>
                  <a:cubicBezTo>
                    <a:pt x="105" y="62"/>
                    <a:pt x="105" y="62"/>
                    <a:pt x="105" y="6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9"/>
                    <a:pt x="95" y="0"/>
                    <a:pt x="84" y="0"/>
                  </a:cubicBezTo>
                  <a:cubicBezTo>
                    <a:pt x="72" y="0"/>
                    <a:pt x="63" y="9"/>
                    <a:pt x="63" y="21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9" y="62"/>
                    <a:pt x="0" y="72"/>
                    <a:pt x="0" y="83"/>
                  </a:cubicBezTo>
                  <a:cubicBezTo>
                    <a:pt x="0" y="95"/>
                    <a:pt x="9" y="104"/>
                    <a:pt x="21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63" y="158"/>
                    <a:pt x="72" y="167"/>
                    <a:pt x="84" y="167"/>
                  </a:cubicBezTo>
                  <a:cubicBezTo>
                    <a:pt x="95" y="167"/>
                    <a:pt x="105" y="158"/>
                    <a:pt x="105" y="14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58" y="104"/>
                    <a:pt x="167" y="95"/>
                    <a:pt x="167" y="83"/>
                  </a:cubicBezTo>
                  <a:cubicBezTo>
                    <a:pt x="167" y="72"/>
                    <a:pt x="158" y="62"/>
                    <a:pt x="14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CD83E8B-64FD-4AFD-ABC3-BBF7457CEC71}"/>
              </a:ext>
            </a:extLst>
          </p:cNvPr>
          <p:cNvSpPr txBox="1"/>
          <p:nvPr/>
        </p:nvSpPr>
        <p:spPr>
          <a:xfrm>
            <a:off x="5481552" y="3118199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algn="ctr"/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577A74-73B7-4FDB-90DC-5B7ADABF53C9}"/>
              </a:ext>
            </a:extLst>
          </p:cNvPr>
          <p:cNvSpPr txBox="1"/>
          <p:nvPr/>
        </p:nvSpPr>
        <p:spPr>
          <a:xfrm>
            <a:off x="7567702" y="3118199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algn="ctr"/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6" name="Freeform 28">
            <a:extLst>
              <a:ext uri="{FF2B5EF4-FFF2-40B4-BE49-F238E27FC236}">
                <a16:creationId xmlns:a16="http://schemas.microsoft.com/office/drawing/2014/main" id="{67B3F2B1-2883-464D-A717-EB1EBBFACAA1}"/>
              </a:ext>
            </a:extLst>
          </p:cNvPr>
          <p:cNvSpPr>
            <a:spLocks noEditPoints="1"/>
          </p:cNvSpPr>
          <p:nvPr/>
        </p:nvSpPr>
        <p:spPr bwMode="auto">
          <a:xfrm>
            <a:off x="7851228" y="2243756"/>
            <a:ext cx="528114" cy="547107"/>
          </a:xfrm>
          <a:custGeom>
            <a:avLst/>
            <a:gdLst>
              <a:gd name="T0" fmla="*/ 1468 w 1504"/>
              <a:gd name="T1" fmla="*/ 510 h 1558"/>
              <a:gd name="T2" fmla="*/ 1053 w 1504"/>
              <a:gd name="T3" fmla="*/ 418 h 1558"/>
              <a:gd name="T4" fmla="*/ 1044 w 1504"/>
              <a:gd name="T5" fmla="*/ 292 h 1558"/>
              <a:gd name="T6" fmla="*/ 460 w 1504"/>
              <a:gd name="T7" fmla="*/ 292 h 1558"/>
              <a:gd name="T8" fmla="*/ 451 w 1504"/>
              <a:gd name="T9" fmla="*/ 418 h 1558"/>
              <a:gd name="T10" fmla="*/ 36 w 1504"/>
              <a:gd name="T11" fmla="*/ 510 h 1558"/>
              <a:gd name="T12" fmla="*/ 0 w 1504"/>
              <a:gd name="T13" fmla="*/ 691 h 1558"/>
              <a:gd name="T14" fmla="*/ 73 w 1504"/>
              <a:gd name="T15" fmla="*/ 1108 h 1558"/>
              <a:gd name="T16" fmla="*/ 182 w 1504"/>
              <a:gd name="T17" fmla="*/ 1454 h 1558"/>
              <a:gd name="T18" fmla="*/ 327 w 1504"/>
              <a:gd name="T19" fmla="*/ 1454 h 1558"/>
              <a:gd name="T20" fmla="*/ 436 w 1504"/>
              <a:gd name="T21" fmla="*/ 1108 h 1558"/>
              <a:gd name="T22" fmla="*/ 508 w 1504"/>
              <a:gd name="T23" fmla="*/ 1094 h 1558"/>
              <a:gd name="T24" fmla="*/ 655 w 1504"/>
              <a:gd name="T25" fmla="*/ 1558 h 1558"/>
              <a:gd name="T26" fmla="*/ 849 w 1504"/>
              <a:gd name="T27" fmla="*/ 1558 h 1558"/>
              <a:gd name="T28" fmla="*/ 996 w 1504"/>
              <a:gd name="T29" fmla="*/ 1094 h 1558"/>
              <a:gd name="T30" fmla="*/ 1068 w 1504"/>
              <a:gd name="T31" fmla="*/ 1108 h 1558"/>
              <a:gd name="T32" fmla="*/ 1177 w 1504"/>
              <a:gd name="T33" fmla="*/ 1454 h 1558"/>
              <a:gd name="T34" fmla="*/ 1322 w 1504"/>
              <a:gd name="T35" fmla="*/ 1454 h 1558"/>
              <a:gd name="T36" fmla="*/ 1431 w 1504"/>
              <a:gd name="T37" fmla="*/ 1108 h 1558"/>
              <a:gd name="T38" fmla="*/ 1504 w 1504"/>
              <a:gd name="T39" fmla="*/ 691 h 1558"/>
              <a:gd name="T40" fmla="*/ 218 w 1504"/>
              <a:gd name="T41" fmla="*/ 1048 h 1558"/>
              <a:gd name="T42" fmla="*/ 182 w 1504"/>
              <a:gd name="T43" fmla="*/ 1381 h 1558"/>
              <a:gd name="T44" fmla="*/ 145 w 1504"/>
              <a:gd name="T45" fmla="*/ 1054 h 1558"/>
              <a:gd name="T46" fmla="*/ 73 w 1504"/>
              <a:gd name="T47" fmla="*/ 691 h 1558"/>
              <a:gd name="T48" fmla="*/ 109 w 1504"/>
              <a:gd name="T49" fmla="*/ 510 h 1558"/>
              <a:gd name="T50" fmla="*/ 400 w 1504"/>
              <a:gd name="T51" fmla="*/ 510 h 1558"/>
              <a:gd name="T52" fmla="*/ 411 w 1504"/>
              <a:gd name="T53" fmla="*/ 637 h 1558"/>
              <a:gd name="T54" fmla="*/ 430 w 1504"/>
              <a:gd name="T55" fmla="*/ 1009 h 1558"/>
              <a:gd name="T56" fmla="*/ 363 w 1504"/>
              <a:gd name="T57" fmla="*/ 1345 h 1558"/>
              <a:gd name="T58" fmla="*/ 291 w 1504"/>
              <a:gd name="T59" fmla="*/ 1345 h 1558"/>
              <a:gd name="T60" fmla="*/ 703 w 1504"/>
              <a:gd name="T61" fmla="*/ 1014 h 1558"/>
              <a:gd name="T62" fmla="*/ 655 w 1504"/>
              <a:gd name="T63" fmla="*/ 1461 h 1558"/>
              <a:gd name="T64" fmla="*/ 606 w 1504"/>
              <a:gd name="T65" fmla="*/ 1023 h 1558"/>
              <a:gd name="T66" fmla="*/ 508 w 1504"/>
              <a:gd name="T67" fmla="*/ 691 h 1558"/>
              <a:gd name="T68" fmla="*/ 508 w 1504"/>
              <a:gd name="T69" fmla="*/ 535 h 1558"/>
              <a:gd name="T70" fmla="*/ 557 w 1504"/>
              <a:gd name="T71" fmla="*/ 292 h 1558"/>
              <a:gd name="T72" fmla="*/ 947 w 1504"/>
              <a:gd name="T73" fmla="*/ 292 h 1558"/>
              <a:gd name="T74" fmla="*/ 996 w 1504"/>
              <a:gd name="T75" fmla="*/ 535 h 1558"/>
              <a:gd name="T76" fmla="*/ 996 w 1504"/>
              <a:gd name="T77" fmla="*/ 925 h 1558"/>
              <a:gd name="T78" fmla="*/ 898 w 1504"/>
              <a:gd name="T79" fmla="*/ 1412 h 1558"/>
              <a:gd name="T80" fmla="*/ 801 w 1504"/>
              <a:gd name="T81" fmla="*/ 1412 h 1558"/>
              <a:gd name="T82" fmla="*/ 703 w 1504"/>
              <a:gd name="T83" fmla="*/ 1014 h 1558"/>
              <a:gd name="T84" fmla="*/ 1213 w 1504"/>
              <a:gd name="T85" fmla="*/ 1345 h 1558"/>
              <a:gd name="T86" fmla="*/ 1141 w 1504"/>
              <a:gd name="T87" fmla="*/ 1345 h 1558"/>
              <a:gd name="T88" fmla="*/ 1073 w 1504"/>
              <a:gd name="T89" fmla="*/ 1009 h 1558"/>
              <a:gd name="T90" fmla="*/ 1093 w 1504"/>
              <a:gd name="T91" fmla="*/ 637 h 1558"/>
              <a:gd name="T92" fmla="*/ 1104 w 1504"/>
              <a:gd name="T93" fmla="*/ 510 h 1558"/>
              <a:gd name="T94" fmla="*/ 1395 w 1504"/>
              <a:gd name="T95" fmla="*/ 510 h 1558"/>
              <a:gd name="T96" fmla="*/ 1431 w 1504"/>
              <a:gd name="T97" fmla="*/ 691 h 1558"/>
              <a:gd name="T98" fmla="*/ 1359 w 1504"/>
              <a:gd name="T99" fmla="*/ 1054 h 1558"/>
              <a:gd name="T100" fmla="*/ 1322 w 1504"/>
              <a:gd name="T101" fmla="*/ 1381 h 1558"/>
              <a:gd name="T102" fmla="*/ 1286 w 1504"/>
              <a:gd name="T103" fmla="*/ 1048 h 1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4" h="1558">
                <a:moveTo>
                  <a:pt x="1455" y="583"/>
                </a:moveTo>
                <a:cubicBezTo>
                  <a:pt x="1463" y="559"/>
                  <a:pt x="1468" y="535"/>
                  <a:pt x="1468" y="510"/>
                </a:cubicBezTo>
                <a:cubicBezTo>
                  <a:pt x="1468" y="390"/>
                  <a:pt x="1370" y="292"/>
                  <a:pt x="1250" y="292"/>
                </a:cubicBezTo>
                <a:cubicBezTo>
                  <a:pt x="1163" y="292"/>
                  <a:pt x="1088" y="344"/>
                  <a:pt x="1053" y="418"/>
                </a:cubicBezTo>
                <a:cubicBezTo>
                  <a:pt x="1045" y="408"/>
                  <a:pt x="1037" y="398"/>
                  <a:pt x="1027" y="390"/>
                </a:cubicBezTo>
                <a:cubicBezTo>
                  <a:pt x="1038" y="358"/>
                  <a:pt x="1044" y="325"/>
                  <a:pt x="1044" y="292"/>
                </a:cubicBezTo>
                <a:cubicBezTo>
                  <a:pt x="1044" y="131"/>
                  <a:pt x="913" y="0"/>
                  <a:pt x="752" y="0"/>
                </a:cubicBezTo>
                <a:cubicBezTo>
                  <a:pt x="591" y="0"/>
                  <a:pt x="460" y="131"/>
                  <a:pt x="460" y="292"/>
                </a:cubicBezTo>
                <a:cubicBezTo>
                  <a:pt x="460" y="325"/>
                  <a:pt x="466" y="358"/>
                  <a:pt x="477" y="390"/>
                </a:cubicBezTo>
                <a:cubicBezTo>
                  <a:pt x="467" y="398"/>
                  <a:pt x="459" y="408"/>
                  <a:pt x="451" y="418"/>
                </a:cubicBezTo>
                <a:cubicBezTo>
                  <a:pt x="416" y="344"/>
                  <a:pt x="341" y="292"/>
                  <a:pt x="254" y="292"/>
                </a:cubicBezTo>
                <a:cubicBezTo>
                  <a:pt x="134" y="292"/>
                  <a:pt x="36" y="390"/>
                  <a:pt x="36" y="510"/>
                </a:cubicBezTo>
                <a:cubicBezTo>
                  <a:pt x="36" y="535"/>
                  <a:pt x="41" y="559"/>
                  <a:pt x="49" y="583"/>
                </a:cubicBezTo>
                <a:cubicBezTo>
                  <a:pt x="19" y="609"/>
                  <a:pt x="0" y="648"/>
                  <a:pt x="0" y="691"/>
                </a:cubicBezTo>
                <a:cubicBezTo>
                  <a:pt x="0" y="982"/>
                  <a:pt x="0" y="982"/>
                  <a:pt x="0" y="982"/>
                </a:cubicBezTo>
                <a:cubicBezTo>
                  <a:pt x="0" y="1036"/>
                  <a:pt x="29" y="1082"/>
                  <a:pt x="73" y="1108"/>
                </a:cubicBezTo>
                <a:cubicBezTo>
                  <a:pt x="73" y="1345"/>
                  <a:pt x="73" y="1345"/>
                  <a:pt x="73" y="1345"/>
                </a:cubicBezTo>
                <a:cubicBezTo>
                  <a:pt x="73" y="1405"/>
                  <a:pt x="122" y="1454"/>
                  <a:pt x="182" y="1454"/>
                </a:cubicBezTo>
                <a:cubicBezTo>
                  <a:pt x="209" y="1454"/>
                  <a:pt x="235" y="1443"/>
                  <a:pt x="254" y="1426"/>
                </a:cubicBezTo>
                <a:cubicBezTo>
                  <a:pt x="273" y="1443"/>
                  <a:pt x="299" y="1454"/>
                  <a:pt x="327" y="1454"/>
                </a:cubicBezTo>
                <a:cubicBezTo>
                  <a:pt x="387" y="1454"/>
                  <a:pt x="436" y="1405"/>
                  <a:pt x="436" y="1345"/>
                </a:cubicBezTo>
                <a:cubicBezTo>
                  <a:pt x="436" y="1108"/>
                  <a:pt x="436" y="1108"/>
                  <a:pt x="436" y="1108"/>
                </a:cubicBezTo>
                <a:cubicBezTo>
                  <a:pt x="452" y="1098"/>
                  <a:pt x="465" y="1085"/>
                  <a:pt x="477" y="1070"/>
                </a:cubicBezTo>
                <a:cubicBezTo>
                  <a:pt x="487" y="1079"/>
                  <a:pt x="497" y="1087"/>
                  <a:pt x="508" y="1094"/>
                </a:cubicBezTo>
                <a:cubicBezTo>
                  <a:pt x="508" y="1412"/>
                  <a:pt x="508" y="1412"/>
                  <a:pt x="508" y="1412"/>
                </a:cubicBezTo>
                <a:cubicBezTo>
                  <a:pt x="508" y="1493"/>
                  <a:pt x="574" y="1558"/>
                  <a:pt x="655" y="1558"/>
                </a:cubicBezTo>
                <a:cubicBezTo>
                  <a:pt x="692" y="1558"/>
                  <a:pt x="726" y="1544"/>
                  <a:pt x="752" y="1521"/>
                </a:cubicBezTo>
                <a:cubicBezTo>
                  <a:pt x="778" y="1544"/>
                  <a:pt x="812" y="1558"/>
                  <a:pt x="849" y="1558"/>
                </a:cubicBezTo>
                <a:cubicBezTo>
                  <a:pt x="930" y="1558"/>
                  <a:pt x="996" y="1493"/>
                  <a:pt x="996" y="1412"/>
                </a:cubicBezTo>
                <a:cubicBezTo>
                  <a:pt x="996" y="1094"/>
                  <a:pt x="996" y="1094"/>
                  <a:pt x="996" y="1094"/>
                </a:cubicBezTo>
                <a:cubicBezTo>
                  <a:pt x="1007" y="1087"/>
                  <a:pt x="1017" y="1079"/>
                  <a:pt x="1027" y="1070"/>
                </a:cubicBezTo>
                <a:cubicBezTo>
                  <a:pt x="1039" y="1085"/>
                  <a:pt x="1052" y="1098"/>
                  <a:pt x="1068" y="1108"/>
                </a:cubicBezTo>
                <a:cubicBezTo>
                  <a:pt x="1068" y="1345"/>
                  <a:pt x="1068" y="1345"/>
                  <a:pt x="1068" y="1345"/>
                </a:cubicBezTo>
                <a:cubicBezTo>
                  <a:pt x="1068" y="1405"/>
                  <a:pt x="1117" y="1454"/>
                  <a:pt x="1177" y="1454"/>
                </a:cubicBezTo>
                <a:cubicBezTo>
                  <a:pt x="1205" y="1454"/>
                  <a:pt x="1230" y="1443"/>
                  <a:pt x="1250" y="1426"/>
                </a:cubicBezTo>
                <a:cubicBezTo>
                  <a:pt x="1269" y="1443"/>
                  <a:pt x="1295" y="1454"/>
                  <a:pt x="1322" y="1454"/>
                </a:cubicBezTo>
                <a:cubicBezTo>
                  <a:pt x="1382" y="1454"/>
                  <a:pt x="1431" y="1405"/>
                  <a:pt x="1431" y="1345"/>
                </a:cubicBezTo>
                <a:cubicBezTo>
                  <a:pt x="1431" y="1108"/>
                  <a:pt x="1431" y="1108"/>
                  <a:pt x="1431" y="1108"/>
                </a:cubicBezTo>
                <a:cubicBezTo>
                  <a:pt x="1475" y="1082"/>
                  <a:pt x="1504" y="1036"/>
                  <a:pt x="1504" y="982"/>
                </a:cubicBezTo>
                <a:cubicBezTo>
                  <a:pt x="1504" y="691"/>
                  <a:pt x="1504" y="691"/>
                  <a:pt x="1504" y="691"/>
                </a:cubicBezTo>
                <a:cubicBezTo>
                  <a:pt x="1504" y="648"/>
                  <a:pt x="1485" y="609"/>
                  <a:pt x="1455" y="583"/>
                </a:cubicBezTo>
                <a:close/>
                <a:moveTo>
                  <a:pt x="218" y="1048"/>
                </a:moveTo>
                <a:cubicBezTo>
                  <a:pt x="218" y="1345"/>
                  <a:pt x="218" y="1345"/>
                  <a:pt x="218" y="1345"/>
                </a:cubicBezTo>
                <a:cubicBezTo>
                  <a:pt x="218" y="1365"/>
                  <a:pt x="202" y="1381"/>
                  <a:pt x="182" y="1381"/>
                </a:cubicBezTo>
                <a:cubicBezTo>
                  <a:pt x="162" y="1381"/>
                  <a:pt x="145" y="1365"/>
                  <a:pt x="145" y="1345"/>
                </a:cubicBezTo>
                <a:cubicBezTo>
                  <a:pt x="145" y="1054"/>
                  <a:pt x="145" y="1054"/>
                  <a:pt x="145" y="1054"/>
                </a:cubicBezTo>
                <a:cubicBezTo>
                  <a:pt x="105" y="1054"/>
                  <a:pt x="73" y="1022"/>
                  <a:pt x="73" y="982"/>
                </a:cubicBezTo>
                <a:cubicBezTo>
                  <a:pt x="73" y="691"/>
                  <a:pt x="73" y="691"/>
                  <a:pt x="73" y="691"/>
                </a:cubicBezTo>
                <a:cubicBezTo>
                  <a:pt x="73" y="651"/>
                  <a:pt x="105" y="619"/>
                  <a:pt x="145" y="619"/>
                </a:cubicBezTo>
                <a:cubicBezTo>
                  <a:pt x="145" y="619"/>
                  <a:pt x="109" y="590"/>
                  <a:pt x="109" y="510"/>
                </a:cubicBezTo>
                <a:cubicBezTo>
                  <a:pt x="109" y="430"/>
                  <a:pt x="174" y="365"/>
                  <a:pt x="254" y="365"/>
                </a:cubicBezTo>
                <a:cubicBezTo>
                  <a:pt x="334" y="365"/>
                  <a:pt x="400" y="432"/>
                  <a:pt x="400" y="510"/>
                </a:cubicBezTo>
                <a:cubicBezTo>
                  <a:pt x="400" y="588"/>
                  <a:pt x="363" y="619"/>
                  <a:pt x="363" y="619"/>
                </a:cubicBezTo>
                <a:cubicBezTo>
                  <a:pt x="382" y="619"/>
                  <a:pt x="398" y="626"/>
                  <a:pt x="411" y="637"/>
                </a:cubicBezTo>
                <a:cubicBezTo>
                  <a:pt x="411" y="925"/>
                  <a:pt x="411" y="925"/>
                  <a:pt x="411" y="925"/>
                </a:cubicBezTo>
                <a:cubicBezTo>
                  <a:pt x="411" y="955"/>
                  <a:pt x="418" y="984"/>
                  <a:pt x="430" y="1009"/>
                </a:cubicBezTo>
                <a:cubicBezTo>
                  <a:pt x="420" y="1036"/>
                  <a:pt x="394" y="1054"/>
                  <a:pt x="363" y="1054"/>
                </a:cubicBezTo>
                <a:cubicBezTo>
                  <a:pt x="363" y="1345"/>
                  <a:pt x="363" y="1345"/>
                  <a:pt x="363" y="1345"/>
                </a:cubicBezTo>
                <a:cubicBezTo>
                  <a:pt x="363" y="1365"/>
                  <a:pt x="347" y="1381"/>
                  <a:pt x="327" y="1381"/>
                </a:cubicBezTo>
                <a:cubicBezTo>
                  <a:pt x="307" y="1381"/>
                  <a:pt x="291" y="1365"/>
                  <a:pt x="291" y="1345"/>
                </a:cubicBezTo>
                <a:cubicBezTo>
                  <a:pt x="291" y="1048"/>
                  <a:pt x="291" y="1048"/>
                  <a:pt x="291" y="1048"/>
                </a:cubicBezTo>
                <a:moveTo>
                  <a:pt x="703" y="1014"/>
                </a:moveTo>
                <a:cubicBezTo>
                  <a:pt x="703" y="1412"/>
                  <a:pt x="703" y="1412"/>
                  <a:pt x="703" y="1412"/>
                </a:cubicBezTo>
                <a:cubicBezTo>
                  <a:pt x="703" y="1439"/>
                  <a:pt x="682" y="1461"/>
                  <a:pt x="655" y="1461"/>
                </a:cubicBezTo>
                <a:cubicBezTo>
                  <a:pt x="628" y="1461"/>
                  <a:pt x="606" y="1439"/>
                  <a:pt x="606" y="1412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552" y="1023"/>
                  <a:pt x="509" y="979"/>
                  <a:pt x="508" y="926"/>
                </a:cubicBezTo>
                <a:cubicBezTo>
                  <a:pt x="508" y="691"/>
                  <a:pt x="508" y="691"/>
                  <a:pt x="508" y="691"/>
                </a:cubicBezTo>
                <a:cubicBezTo>
                  <a:pt x="508" y="691"/>
                  <a:pt x="508" y="691"/>
                  <a:pt x="508" y="690"/>
                </a:cubicBezTo>
                <a:cubicBezTo>
                  <a:pt x="508" y="535"/>
                  <a:pt x="508" y="535"/>
                  <a:pt x="508" y="535"/>
                </a:cubicBezTo>
                <a:cubicBezTo>
                  <a:pt x="508" y="482"/>
                  <a:pt x="552" y="438"/>
                  <a:pt x="606" y="438"/>
                </a:cubicBezTo>
                <a:cubicBezTo>
                  <a:pt x="606" y="438"/>
                  <a:pt x="557" y="400"/>
                  <a:pt x="557" y="292"/>
                </a:cubicBezTo>
                <a:cubicBezTo>
                  <a:pt x="557" y="184"/>
                  <a:pt x="644" y="97"/>
                  <a:pt x="752" y="97"/>
                </a:cubicBezTo>
                <a:cubicBezTo>
                  <a:pt x="860" y="97"/>
                  <a:pt x="947" y="187"/>
                  <a:pt x="947" y="292"/>
                </a:cubicBezTo>
                <a:cubicBezTo>
                  <a:pt x="947" y="397"/>
                  <a:pt x="898" y="438"/>
                  <a:pt x="898" y="438"/>
                </a:cubicBezTo>
                <a:cubicBezTo>
                  <a:pt x="952" y="438"/>
                  <a:pt x="996" y="482"/>
                  <a:pt x="996" y="535"/>
                </a:cubicBezTo>
                <a:cubicBezTo>
                  <a:pt x="996" y="691"/>
                  <a:pt x="996" y="691"/>
                  <a:pt x="996" y="691"/>
                </a:cubicBezTo>
                <a:cubicBezTo>
                  <a:pt x="996" y="925"/>
                  <a:pt x="996" y="925"/>
                  <a:pt x="996" y="925"/>
                </a:cubicBezTo>
                <a:cubicBezTo>
                  <a:pt x="996" y="979"/>
                  <a:pt x="952" y="1023"/>
                  <a:pt x="898" y="1023"/>
                </a:cubicBezTo>
                <a:cubicBezTo>
                  <a:pt x="898" y="1412"/>
                  <a:pt x="898" y="1412"/>
                  <a:pt x="898" y="1412"/>
                </a:cubicBezTo>
                <a:cubicBezTo>
                  <a:pt x="898" y="1439"/>
                  <a:pt x="876" y="1461"/>
                  <a:pt x="849" y="1461"/>
                </a:cubicBezTo>
                <a:cubicBezTo>
                  <a:pt x="822" y="1461"/>
                  <a:pt x="801" y="1439"/>
                  <a:pt x="801" y="1412"/>
                </a:cubicBezTo>
                <a:cubicBezTo>
                  <a:pt x="801" y="1014"/>
                  <a:pt x="801" y="1014"/>
                  <a:pt x="801" y="1014"/>
                </a:cubicBezTo>
                <a:lnTo>
                  <a:pt x="703" y="1014"/>
                </a:lnTo>
                <a:close/>
                <a:moveTo>
                  <a:pt x="1213" y="1048"/>
                </a:moveTo>
                <a:cubicBezTo>
                  <a:pt x="1213" y="1345"/>
                  <a:pt x="1213" y="1345"/>
                  <a:pt x="1213" y="1345"/>
                </a:cubicBezTo>
                <a:cubicBezTo>
                  <a:pt x="1213" y="1365"/>
                  <a:pt x="1197" y="1381"/>
                  <a:pt x="1177" y="1381"/>
                </a:cubicBezTo>
                <a:cubicBezTo>
                  <a:pt x="1157" y="1381"/>
                  <a:pt x="1141" y="1365"/>
                  <a:pt x="1141" y="1345"/>
                </a:cubicBezTo>
                <a:cubicBezTo>
                  <a:pt x="1141" y="1054"/>
                  <a:pt x="1141" y="1054"/>
                  <a:pt x="1141" y="1054"/>
                </a:cubicBezTo>
                <a:cubicBezTo>
                  <a:pt x="1110" y="1054"/>
                  <a:pt x="1084" y="1036"/>
                  <a:pt x="1073" y="1009"/>
                </a:cubicBezTo>
                <a:cubicBezTo>
                  <a:pt x="1086" y="984"/>
                  <a:pt x="1093" y="955"/>
                  <a:pt x="1093" y="925"/>
                </a:cubicBezTo>
                <a:cubicBezTo>
                  <a:pt x="1093" y="637"/>
                  <a:pt x="1093" y="637"/>
                  <a:pt x="1093" y="637"/>
                </a:cubicBezTo>
                <a:cubicBezTo>
                  <a:pt x="1106" y="626"/>
                  <a:pt x="1122" y="619"/>
                  <a:pt x="1141" y="619"/>
                </a:cubicBezTo>
                <a:cubicBezTo>
                  <a:pt x="1141" y="619"/>
                  <a:pt x="1104" y="590"/>
                  <a:pt x="1104" y="510"/>
                </a:cubicBezTo>
                <a:cubicBezTo>
                  <a:pt x="1104" y="430"/>
                  <a:pt x="1170" y="365"/>
                  <a:pt x="1250" y="365"/>
                </a:cubicBezTo>
                <a:cubicBezTo>
                  <a:pt x="1330" y="365"/>
                  <a:pt x="1395" y="431"/>
                  <a:pt x="1395" y="510"/>
                </a:cubicBezTo>
                <a:cubicBezTo>
                  <a:pt x="1395" y="589"/>
                  <a:pt x="1359" y="619"/>
                  <a:pt x="1359" y="619"/>
                </a:cubicBezTo>
                <a:cubicBezTo>
                  <a:pt x="1399" y="619"/>
                  <a:pt x="1431" y="651"/>
                  <a:pt x="1431" y="691"/>
                </a:cubicBezTo>
                <a:cubicBezTo>
                  <a:pt x="1431" y="982"/>
                  <a:pt x="1431" y="982"/>
                  <a:pt x="1431" y="982"/>
                </a:cubicBezTo>
                <a:cubicBezTo>
                  <a:pt x="1431" y="1022"/>
                  <a:pt x="1399" y="1054"/>
                  <a:pt x="1359" y="1054"/>
                </a:cubicBezTo>
                <a:cubicBezTo>
                  <a:pt x="1359" y="1345"/>
                  <a:pt x="1359" y="1345"/>
                  <a:pt x="1359" y="1345"/>
                </a:cubicBezTo>
                <a:cubicBezTo>
                  <a:pt x="1359" y="1365"/>
                  <a:pt x="1342" y="1381"/>
                  <a:pt x="1322" y="1381"/>
                </a:cubicBezTo>
                <a:cubicBezTo>
                  <a:pt x="1302" y="1381"/>
                  <a:pt x="1286" y="1365"/>
                  <a:pt x="1286" y="1345"/>
                </a:cubicBezTo>
                <a:cubicBezTo>
                  <a:pt x="1286" y="1048"/>
                  <a:pt x="1286" y="1048"/>
                  <a:pt x="1286" y="1048"/>
                </a:cubicBezTo>
                <a:lnTo>
                  <a:pt x="1213" y="10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8FD7D93-8949-46B0-A102-0E24C5ADDC67}"/>
              </a:ext>
            </a:extLst>
          </p:cNvPr>
          <p:cNvGrpSpPr/>
          <p:nvPr/>
        </p:nvGrpSpPr>
        <p:grpSpPr>
          <a:xfrm>
            <a:off x="9839834" y="2235866"/>
            <a:ext cx="583186" cy="554997"/>
            <a:chOff x="0" y="4763"/>
            <a:chExt cx="7061200" cy="6719887"/>
          </a:xfrm>
          <a:solidFill>
            <a:schemeClr val="accent5"/>
          </a:solidFill>
        </p:grpSpPr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71630CDB-3ADC-485C-BD5B-F42A86D866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763"/>
              <a:ext cx="7061200" cy="6719887"/>
            </a:xfrm>
            <a:custGeom>
              <a:avLst/>
              <a:gdLst>
                <a:gd name="T0" fmla="*/ 1722 w 1880"/>
                <a:gd name="T1" fmla="*/ 0 h 1789"/>
                <a:gd name="T2" fmla="*/ 158 w 1880"/>
                <a:gd name="T3" fmla="*/ 0 h 1789"/>
                <a:gd name="T4" fmla="*/ 0 w 1880"/>
                <a:gd name="T5" fmla="*/ 158 h 1789"/>
                <a:gd name="T6" fmla="*/ 0 w 1880"/>
                <a:gd name="T7" fmla="*/ 1368 h 1789"/>
                <a:gd name="T8" fmla="*/ 158 w 1880"/>
                <a:gd name="T9" fmla="*/ 1526 h 1789"/>
                <a:gd name="T10" fmla="*/ 634 w 1880"/>
                <a:gd name="T11" fmla="*/ 1526 h 1789"/>
                <a:gd name="T12" fmla="*/ 550 w 1880"/>
                <a:gd name="T13" fmla="*/ 1617 h 1789"/>
                <a:gd name="T14" fmla="*/ 506 w 1880"/>
                <a:gd name="T15" fmla="*/ 1664 h 1789"/>
                <a:gd name="T16" fmla="*/ 502 w 1880"/>
                <a:gd name="T17" fmla="*/ 1737 h 1789"/>
                <a:gd name="T18" fmla="*/ 621 w 1880"/>
                <a:gd name="T19" fmla="*/ 1789 h 1789"/>
                <a:gd name="T20" fmla="*/ 1259 w 1880"/>
                <a:gd name="T21" fmla="*/ 1789 h 1789"/>
                <a:gd name="T22" fmla="*/ 1378 w 1880"/>
                <a:gd name="T23" fmla="*/ 1737 h 1789"/>
                <a:gd name="T24" fmla="*/ 1374 w 1880"/>
                <a:gd name="T25" fmla="*/ 1664 h 1789"/>
                <a:gd name="T26" fmla="*/ 1330 w 1880"/>
                <a:gd name="T27" fmla="*/ 1617 h 1789"/>
                <a:gd name="T28" fmla="*/ 1246 w 1880"/>
                <a:gd name="T29" fmla="*/ 1526 h 1789"/>
                <a:gd name="T30" fmla="*/ 1722 w 1880"/>
                <a:gd name="T31" fmla="*/ 1526 h 1789"/>
                <a:gd name="T32" fmla="*/ 1880 w 1880"/>
                <a:gd name="T33" fmla="*/ 1368 h 1789"/>
                <a:gd name="T34" fmla="*/ 1880 w 1880"/>
                <a:gd name="T35" fmla="*/ 158 h 1789"/>
                <a:gd name="T36" fmla="*/ 1722 w 1880"/>
                <a:gd name="T37" fmla="*/ 0 h 1789"/>
                <a:gd name="T38" fmla="*/ 1288 w 1880"/>
                <a:gd name="T39" fmla="*/ 1659 h 1789"/>
                <a:gd name="T40" fmla="*/ 1326 w 1880"/>
                <a:gd name="T41" fmla="*/ 1698 h 1789"/>
                <a:gd name="T42" fmla="*/ 1325 w 1880"/>
                <a:gd name="T43" fmla="*/ 1712 h 1789"/>
                <a:gd name="T44" fmla="*/ 1259 w 1880"/>
                <a:gd name="T45" fmla="*/ 1731 h 1789"/>
                <a:gd name="T46" fmla="*/ 621 w 1880"/>
                <a:gd name="T47" fmla="*/ 1731 h 1789"/>
                <a:gd name="T48" fmla="*/ 555 w 1880"/>
                <a:gd name="T49" fmla="*/ 1712 h 1789"/>
                <a:gd name="T50" fmla="*/ 553 w 1880"/>
                <a:gd name="T51" fmla="*/ 1700 h 1789"/>
                <a:gd name="T52" fmla="*/ 553 w 1880"/>
                <a:gd name="T53" fmla="*/ 1700 h 1789"/>
                <a:gd name="T54" fmla="*/ 592 w 1880"/>
                <a:gd name="T55" fmla="*/ 1659 h 1789"/>
                <a:gd name="T56" fmla="*/ 703 w 1880"/>
                <a:gd name="T57" fmla="*/ 1526 h 1789"/>
                <a:gd name="T58" fmla="*/ 1177 w 1880"/>
                <a:gd name="T59" fmla="*/ 1526 h 1789"/>
                <a:gd name="T60" fmla="*/ 1288 w 1880"/>
                <a:gd name="T61" fmla="*/ 1659 h 1789"/>
                <a:gd name="T62" fmla="*/ 1763 w 1880"/>
                <a:gd name="T63" fmla="*/ 1368 h 1789"/>
                <a:gd name="T64" fmla="*/ 1722 w 1880"/>
                <a:gd name="T65" fmla="*/ 1409 h 1789"/>
                <a:gd name="T66" fmla="*/ 158 w 1880"/>
                <a:gd name="T67" fmla="*/ 1409 h 1789"/>
                <a:gd name="T68" fmla="*/ 117 w 1880"/>
                <a:gd name="T69" fmla="*/ 1368 h 1789"/>
                <a:gd name="T70" fmla="*/ 117 w 1880"/>
                <a:gd name="T71" fmla="*/ 158 h 1789"/>
                <a:gd name="T72" fmla="*/ 158 w 1880"/>
                <a:gd name="T73" fmla="*/ 117 h 1789"/>
                <a:gd name="T74" fmla="*/ 1722 w 1880"/>
                <a:gd name="T75" fmla="*/ 117 h 1789"/>
                <a:gd name="T76" fmla="*/ 1763 w 1880"/>
                <a:gd name="T77" fmla="*/ 158 h 1789"/>
                <a:gd name="T78" fmla="*/ 1763 w 1880"/>
                <a:gd name="T79" fmla="*/ 1368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0" h="1789">
                  <a:moveTo>
                    <a:pt x="1722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1368"/>
                    <a:pt x="0" y="1368"/>
                    <a:pt x="0" y="1368"/>
                  </a:cubicBezTo>
                  <a:cubicBezTo>
                    <a:pt x="0" y="1455"/>
                    <a:pt x="71" y="1526"/>
                    <a:pt x="158" y="1526"/>
                  </a:cubicBezTo>
                  <a:cubicBezTo>
                    <a:pt x="634" y="1526"/>
                    <a:pt x="634" y="1526"/>
                    <a:pt x="634" y="1526"/>
                  </a:cubicBezTo>
                  <a:cubicBezTo>
                    <a:pt x="610" y="1558"/>
                    <a:pt x="570" y="1598"/>
                    <a:pt x="550" y="1617"/>
                  </a:cubicBezTo>
                  <a:cubicBezTo>
                    <a:pt x="530" y="1637"/>
                    <a:pt x="514" y="1653"/>
                    <a:pt x="506" y="1664"/>
                  </a:cubicBezTo>
                  <a:cubicBezTo>
                    <a:pt x="494" y="1680"/>
                    <a:pt x="489" y="1710"/>
                    <a:pt x="502" y="1737"/>
                  </a:cubicBezTo>
                  <a:cubicBezTo>
                    <a:pt x="514" y="1761"/>
                    <a:pt x="544" y="1789"/>
                    <a:pt x="621" y="1789"/>
                  </a:cubicBezTo>
                  <a:cubicBezTo>
                    <a:pt x="1259" y="1789"/>
                    <a:pt x="1259" y="1789"/>
                    <a:pt x="1259" y="1789"/>
                  </a:cubicBezTo>
                  <a:cubicBezTo>
                    <a:pt x="1336" y="1789"/>
                    <a:pt x="1366" y="1761"/>
                    <a:pt x="1378" y="1737"/>
                  </a:cubicBezTo>
                  <a:cubicBezTo>
                    <a:pt x="1391" y="1710"/>
                    <a:pt x="1386" y="1680"/>
                    <a:pt x="1374" y="1664"/>
                  </a:cubicBezTo>
                  <a:cubicBezTo>
                    <a:pt x="1366" y="1653"/>
                    <a:pt x="1350" y="1637"/>
                    <a:pt x="1330" y="1617"/>
                  </a:cubicBezTo>
                  <a:cubicBezTo>
                    <a:pt x="1310" y="1598"/>
                    <a:pt x="1270" y="1558"/>
                    <a:pt x="1246" y="1526"/>
                  </a:cubicBezTo>
                  <a:cubicBezTo>
                    <a:pt x="1722" y="1526"/>
                    <a:pt x="1722" y="1526"/>
                    <a:pt x="1722" y="1526"/>
                  </a:cubicBezTo>
                  <a:cubicBezTo>
                    <a:pt x="1809" y="1526"/>
                    <a:pt x="1880" y="1455"/>
                    <a:pt x="1880" y="1368"/>
                  </a:cubicBezTo>
                  <a:cubicBezTo>
                    <a:pt x="1880" y="158"/>
                    <a:pt x="1880" y="158"/>
                    <a:pt x="1880" y="158"/>
                  </a:cubicBezTo>
                  <a:cubicBezTo>
                    <a:pt x="1880" y="71"/>
                    <a:pt x="1809" y="0"/>
                    <a:pt x="1722" y="0"/>
                  </a:cubicBezTo>
                  <a:close/>
                  <a:moveTo>
                    <a:pt x="1288" y="1659"/>
                  </a:moveTo>
                  <a:cubicBezTo>
                    <a:pt x="1305" y="1676"/>
                    <a:pt x="1321" y="1692"/>
                    <a:pt x="1326" y="1698"/>
                  </a:cubicBezTo>
                  <a:cubicBezTo>
                    <a:pt x="1326" y="1699"/>
                    <a:pt x="1329" y="1705"/>
                    <a:pt x="1325" y="1712"/>
                  </a:cubicBezTo>
                  <a:cubicBezTo>
                    <a:pt x="1317" y="1724"/>
                    <a:pt x="1293" y="1731"/>
                    <a:pt x="1259" y="1731"/>
                  </a:cubicBezTo>
                  <a:cubicBezTo>
                    <a:pt x="621" y="1731"/>
                    <a:pt x="621" y="1731"/>
                    <a:pt x="621" y="1731"/>
                  </a:cubicBezTo>
                  <a:cubicBezTo>
                    <a:pt x="587" y="1731"/>
                    <a:pt x="563" y="1724"/>
                    <a:pt x="555" y="1712"/>
                  </a:cubicBezTo>
                  <a:cubicBezTo>
                    <a:pt x="551" y="1706"/>
                    <a:pt x="553" y="1700"/>
                    <a:pt x="553" y="1700"/>
                  </a:cubicBezTo>
                  <a:cubicBezTo>
                    <a:pt x="553" y="1700"/>
                    <a:pt x="553" y="1700"/>
                    <a:pt x="553" y="1700"/>
                  </a:cubicBezTo>
                  <a:cubicBezTo>
                    <a:pt x="559" y="1692"/>
                    <a:pt x="575" y="1676"/>
                    <a:pt x="592" y="1659"/>
                  </a:cubicBezTo>
                  <a:cubicBezTo>
                    <a:pt x="643" y="1608"/>
                    <a:pt x="684" y="1565"/>
                    <a:pt x="703" y="1526"/>
                  </a:cubicBezTo>
                  <a:cubicBezTo>
                    <a:pt x="1177" y="1526"/>
                    <a:pt x="1177" y="1526"/>
                    <a:pt x="1177" y="1526"/>
                  </a:cubicBezTo>
                  <a:cubicBezTo>
                    <a:pt x="1196" y="1565"/>
                    <a:pt x="1237" y="1608"/>
                    <a:pt x="1288" y="1659"/>
                  </a:cubicBezTo>
                  <a:close/>
                  <a:moveTo>
                    <a:pt x="1763" y="1368"/>
                  </a:moveTo>
                  <a:cubicBezTo>
                    <a:pt x="1763" y="1391"/>
                    <a:pt x="1745" y="1409"/>
                    <a:pt x="1722" y="1409"/>
                  </a:cubicBezTo>
                  <a:cubicBezTo>
                    <a:pt x="158" y="1409"/>
                    <a:pt x="158" y="1409"/>
                    <a:pt x="158" y="1409"/>
                  </a:cubicBezTo>
                  <a:cubicBezTo>
                    <a:pt x="136" y="1409"/>
                    <a:pt x="117" y="1391"/>
                    <a:pt x="117" y="1368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117" y="135"/>
                    <a:pt x="136" y="117"/>
                    <a:pt x="158" y="117"/>
                  </a:cubicBezTo>
                  <a:cubicBezTo>
                    <a:pt x="1722" y="117"/>
                    <a:pt x="1722" y="117"/>
                    <a:pt x="1722" y="117"/>
                  </a:cubicBezTo>
                  <a:cubicBezTo>
                    <a:pt x="1745" y="117"/>
                    <a:pt x="1763" y="135"/>
                    <a:pt x="1763" y="158"/>
                  </a:cubicBezTo>
                  <a:lnTo>
                    <a:pt x="1763" y="1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16F8FEBD-84E8-4FBA-85CA-9293FF517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2650" y="887413"/>
              <a:ext cx="5295900" cy="3533775"/>
            </a:xfrm>
            <a:custGeom>
              <a:avLst/>
              <a:gdLst>
                <a:gd name="T0" fmla="*/ 1310 w 1410"/>
                <a:gd name="T1" fmla="*/ 0 h 941"/>
                <a:gd name="T2" fmla="*/ 100 w 1410"/>
                <a:gd name="T3" fmla="*/ 0 h 941"/>
                <a:gd name="T4" fmla="*/ 0 w 1410"/>
                <a:gd name="T5" fmla="*/ 99 h 941"/>
                <a:gd name="T6" fmla="*/ 0 w 1410"/>
                <a:gd name="T7" fmla="*/ 841 h 941"/>
                <a:gd name="T8" fmla="*/ 100 w 1410"/>
                <a:gd name="T9" fmla="*/ 941 h 941"/>
                <a:gd name="T10" fmla="*/ 1310 w 1410"/>
                <a:gd name="T11" fmla="*/ 941 h 941"/>
                <a:gd name="T12" fmla="*/ 1410 w 1410"/>
                <a:gd name="T13" fmla="*/ 841 h 941"/>
                <a:gd name="T14" fmla="*/ 1410 w 1410"/>
                <a:gd name="T15" fmla="*/ 99 h 941"/>
                <a:gd name="T16" fmla="*/ 1310 w 1410"/>
                <a:gd name="T17" fmla="*/ 0 h 941"/>
                <a:gd name="T18" fmla="*/ 100 w 1410"/>
                <a:gd name="T19" fmla="*/ 58 h 941"/>
                <a:gd name="T20" fmla="*/ 1310 w 1410"/>
                <a:gd name="T21" fmla="*/ 58 h 941"/>
                <a:gd name="T22" fmla="*/ 1352 w 1410"/>
                <a:gd name="T23" fmla="*/ 99 h 941"/>
                <a:gd name="T24" fmla="*/ 1352 w 1410"/>
                <a:gd name="T25" fmla="*/ 340 h 941"/>
                <a:gd name="T26" fmla="*/ 1115 w 1410"/>
                <a:gd name="T27" fmla="*/ 606 h 941"/>
                <a:gd name="T28" fmla="*/ 904 w 1410"/>
                <a:gd name="T29" fmla="*/ 334 h 941"/>
                <a:gd name="T30" fmla="*/ 881 w 1410"/>
                <a:gd name="T31" fmla="*/ 322 h 941"/>
                <a:gd name="T32" fmla="*/ 857 w 1410"/>
                <a:gd name="T33" fmla="*/ 335 h 941"/>
                <a:gd name="T34" fmla="*/ 584 w 1410"/>
                <a:gd name="T35" fmla="*/ 717 h 941"/>
                <a:gd name="T36" fmla="*/ 374 w 1410"/>
                <a:gd name="T37" fmla="*/ 507 h 941"/>
                <a:gd name="T38" fmla="*/ 333 w 1410"/>
                <a:gd name="T39" fmla="*/ 506 h 941"/>
                <a:gd name="T40" fmla="*/ 58 w 1410"/>
                <a:gd name="T41" fmla="*/ 756 h 941"/>
                <a:gd name="T42" fmla="*/ 58 w 1410"/>
                <a:gd name="T43" fmla="*/ 99 h 941"/>
                <a:gd name="T44" fmla="*/ 100 w 1410"/>
                <a:gd name="T45" fmla="*/ 58 h 941"/>
                <a:gd name="T46" fmla="*/ 1310 w 1410"/>
                <a:gd name="T47" fmla="*/ 882 h 941"/>
                <a:gd name="T48" fmla="*/ 100 w 1410"/>
                <a:gd name="T49" fmla="*/ 882 h 941"/>
                <a:gd name="T50" fmla="*/ 58 w 1410"/>
                <a:gd name="T51" fmla="*/ 841 h 941"/>
                <a:gd name="T52" fmla="*/ 58 w 1410"/>
                <a:gd name="T53" fmla="*/ 835 h 941"/>
                <a:gd name="T54" fmla="*/ 352 w 1410"/>
                <a:gd name="T55" fmla="*/ 568 h 941"/>
                <a:gd name="T56" fmla="*/ 567 w 1410"/>
                <a:gd name="T57" fmla="*/ 783 h 941"/>
                <a:gd name="T58" fmla="*/ 590 w 1410"/>
                <a:gd name="T59" fmla="*/ 792 h 941"/>
                <a:gd name="T60" fmla="*/ 611 w 1410"/>
                <a:gd name="T61" fmla="*/ 780 h 941"/>
                <a:gd name="T62" fmla="*/ 882 w 1410"/>
                <a:gd name="T63" fmla="*/ 401 h 941"/>
                <a:gd name="T64" fmla="*/ 1090 w 1410"/>
                <a:gd name="T65" fmla="*/ 670 h 941"/>
                <a:gd name="T66" fmla="*/ 1112 w 1410"/>
                <a:gd name="T67" fmla="*/ 682 h 941"/>
                <a:gd name="T68" fmla="*/ 1135 w 1410"/>
                <a:gd name="T69" fmla="*/ 672 h 941"/>
                <a:gd name="T70" fmla="*/ 1352 w 1410"/>
                <a:gd name="T71" fmla="*/ 428 h 941"/>
                <a:gd name="T72" fmla="*/ 1352 w 1410"/>
                <a:gd name="T73" fmla="*/ 841 h 941"/>
                <a:gd name="T74" fmla="*/ 1310 w 1410"/>
                <a:gd name="T75" fmla="*/ 882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0" h="941">
                  <a:moveTo>
                    <a:pt x="131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0" y="896"/>
                    <a:pt x="45" y="941"/>
                    <a:pt x="100" y="941"/>
                  </a:cubicBezTo>
                  <a:cubicBezTo>
                    <a:pt x="1310" y="941"/>
                    <a:pt x="1310" y="941"/>
                    <a:pt x="1310" y="941"/>
                  </a:cubicBezTo>
                  <a:cubicBezTo>
                    <a:pt x="1365" y="941"/>
                    <a:pt x="1410" y="896"/>
                    <a:pt x="1410" y="841"/>
                  </a:cubicBezTo>
                  <a:cubicBezTo>
                    <a:pt x="1410" y="99"/>
                    <a:pt x="1410" y="99"/>
                    <a:pt x="1410" y="99"/>
                  </a:cubicBezTo>
                  <a:cubicBezTo>
                    <a:pt x="1410" y="44"/>
                    <a:pt x="1365" y="0"/>
                    <a:pt x="1310" y="0"/>
                  </a:cubicBezTo>
                  <a:close/>
                  <a:moveTo>
                    <a:pt x="100" y="58"/>
                  </a:moveTo>
                  <a:cubicBezTo>
                    <a:pt x="1310" y="58"/>
                    <a:pt x="1310" y="58"/>
                    <a:pt x="1310" y="58"/>
                  </a:cubicBezTo>
                  <a:cubicBezTo>
                    <a:pt x="1333" y="58"/>
                    <a:pt x="1352" y="77"/>
                    <a:pt x="1352" y="99"/>
                  </a:cubicBezTo>
                  <a:cubicBezTo>
                    <a:pt x="1352" y="340"/>
                    <a:pt x="1352" y="340"/>
                    <a:pt x="1352" y="340"/>
                  </a:cubicBezTo>
                  <a:cubicBezTo>
                    <a:pt x="1115" y="606"/>
                    <a:pt x="1115" y="606"/>
                    <a:pt x="1115" y="606"/>
                  </a:cubicBezTo>
                  <a:cubicBezTo>
                    <a:pt x="904" y="334"/>
                    <a:pt x="904" y="334"/>
                    <a:pt x="904" y="334"/>
                  </a:cubicBezTo>
                  <a:cubicBezTo>
                    <a:pt x="899" y="327"/>
                    <a:pt x="890" y="323"/>
                    <a:pt x="881" y="322"/>
                  </a:cubicBezTo>
                  <a:cubicBezTo>
                    <a:pt x="871" y="323"/>
                    <a:pt x="863" y="327"/>
                    <a:pt x="857" y="335"/>
                  </a:cubicBezTo>
                  <a:cubicBezTo>
                    <a:pt x="584" y="717"/>
                    <a:pt x="584" y="717"/>
                    <a:pt x="584" y="717"/>
                  </a:cubicBezTo>
                  <a:cubicBezTo>
                    <a:pt x="374" y="507"/>
                    <a:pt x="374" y="507"/>
                    <a:pt x="374" y="507"/>
                  </a:cubicBezTo>
                  <a:cubicBezTo>
                    <a:pt x="363" y="496"/>
                    <a:pt x="345" y="496"/>
                    <a:pt x="333" y="506"/>
                  </a:cubicBezTo>
                  <a:cubicBezTo>
                    <a:pt x="58" y="756"/>
                    <a:pt x="58" y="756"/>
                    <a:pt x="58" y="756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77"/>
                    <a:pt x="77" y="58"/>
                    <a:pt x="100" y="58"/>
                  </a:cubicBezTo>
                  <a:close/>
                  <a:moveTo>
                    <a:pt x="1310" y="882"/>
                  </a:moveTo>
                  <a:cubicBezTo>
                    <a:pt x="100" y="882"/>
                    <a:pt x="100" y="882"/>
                    <a:pt x="100" y="882"/>
                  </a:cubicBezTo>
                  <a:cubicBezTo>
                    <a:pt x="77" y="882"/>
                    <a:pt x="58" y="863"/>
                    <a:pt x="58" y="841"/>
                  </a:cubicBezTo>
                  <a:cubicBezTo>
                    <a:pt x="58" y="835"/>
                    <a:pt x="58" y="835"/>
                    <a:pt x="58" y="835"/>
                  </a:cubicBezTo>
                  <a:cubicBezTo>
                    <a:pt x="352" y="568"/>
                    <a:pt x="352" y="568"/>
                    <a:pt x="352" y="568"/>
                  </a:cubicBezTo>
                  <a:cubicBezTo>
                    <a:pt x="567" y="783"/>
                    <a:pt x="567" y="783"/>
                    <a:pt x="567" y="783"/>
                  </a:cubicBezTo>
                  <a:cubicBezTo>
                    <a:pt x="573" y="790"/>
                    <a:pt x="581" y="793"/>
                    <a:pt x="590" y="792"/>
                  </a:cubicBezTo>
                  <a:cubicBezTo>
                    <a:pt x="599" y="791"/>
                    <a:pt x="606" y="787"/>
                    <a:pt x="611" y="780"/>
                  </a:cubicBezTo>
                  <a:cubicBezTo>
                    <a:pt x="882" y="401"/>
                    <a:pt x="882" y="401"/>
                    <a:pt x="882" y="401"/>
                  </a:cubicBezTo>
                  <a:cubicBezTo>
                    <a:pt x="1090" y="670"/>
                    <a:pt x="1090" y="670"/>
                    <a:pt x="1090" y="670"/>
                  </a:cubicBezTo>
                  <a:cubicBezTo>
                    <a:pt x="1095" y="677"/>
                    <a:pt x="1104" y="681"/>
                    <a:pt x="1112" y="682"/>
                  </a:cubicBezTo>
                  <a:cubicBezTo>
                    <a:pt x="1121" y="682"/>
                    <a:pt x="1129" y="678"/>
                    <a:pt x="1135" y="672"/>
                  </a:cubicBezTo>
                  <a:cubicBezTo>
                    <a:pt x="1352" y="428"/>
                    <a:pt x="1352" y="428"/>
                    <a:pt x="1352" y="428"/>
                  </a:cubicBezTo>
                  <a:cubicBezTo>
                    <a:pt x="1352" y="841"/>
                    <a:pt x="1352" y="841"/>
                    <a:pt x="1352" y="841"/>
                  </a:cubicBezTo>
                  <a:cubicBezTo>
                    <a:pt x="1352" y="863"/>
                    <a:pt x="1333" y="882"/>
                    <a:pt x="1310" y="8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B50EF63D-ADEE-49EA-B469-D4257C65E5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0400" y="4522788"/>
              <a:ext cx="660400" cy="661987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18 h 176"/>
                <a:gd name="T12" fmla="*/ 59 w 176"/>
                <a:gd name="T13" fmla="*/ 88 h 176"/>
                <a:gd name="T14" fmla="*/ 88 w 176"/>
                <a:gd name="T15" fmla="*/ 59 h 176"/>
                <a:gd name="T16" fmla="*/ 117 w 176"/>
                <a:gd name="T17" fmla="*/ 88 h 176"/>
                <a:gd name="T18" fmla="*/ 88 w 176"/>
                <a:gd name="T19" fmla="*/ 11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40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0"/>
                    <a:pt x="137" y="0"/>
                    <a:pt x="88" y="0"/>
                  </a:cubicBezTo>
                  <a:close/>
                  <a:moveTo>
                    <a:pt x="88" y="118"/>
                  </a:moveTo>
                  <a:cubicBezTo>
                    <a:pt x="72" y="118"/>
                    <a:pt x="59" y="104"/>
                    <a:pt x="59" y="88"/>
                  </a:cubicBezTo>
                  <a:cubicBezTo>
                    <a:pt x="59" y="72"/>
                    <a:pt x="72" y="59"/>
                    <a:pt x="88" y="59"/>
                  </a:cubicBezTo>
                  <a:cubicBezTo>
                    <a:pt x="104" y="59"/>
                    <a:pt x="117" y="72"/>
                    <a:pt x="117" y="88"/>
                  </a:cubicBezTo>
                  <a:cubicBezTo>
                    <a:pt x="117" y="104"/>
                    <a:pt x="104" y="118"/>
                    <a:pt x="88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301E4B67-ADD9-4535-B746-E9400463EEA4}"/>
              </a:ext>
            </a:extLst>
          </p:cNvPr>
          <p:cNvSpPr txBox="1"/>
          <p:nvPr/>
        </p:nvSpPr>
        <p:spPr>
          <a:xfrm>
            <a:off x="9518120" y="3118199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algn="ctr"/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028DA2B-D821-4000-8A9B-3C60BEC7C7B1}"/>
              </a:ext>
            </a:extLst>
          </p:cNvPr>
          <p:cNvSpPr/>
          <p:nvPr/>
        </p:nvSpPr>
        <p:spPr>
          <a:xfrm>
            <a:off x="1052928" y="3659554"/>
            <a:ext cx="2015858" cy="107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25349C5-2FFC-4310-9D66-A98508395033}"/>
              </a:ext>
            </a:extLst>
          </p:cNvPr>
          <p:cNvSpPr/>
          <p:nvPr/>
        </p:nvSpPr>
        <p:spPr>
          <a:xfrm>
            <a:off x="3061692" y="3659554"/>
            <a:ext cx="2029806" cy="1079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A248829-BDB7-4184-B32D-0ACA828E899F}"/>
              </a:ext>
            </a:extLst>
          </p:cNvPr>
          <p:cNvSpPr/>
          <p:nvPr/>
        </p:nvSpPr>
        <p:spPr>
          <a:xfrm>
            <a:off x="5084524" y="3659554"/>
            <a:ext cx="2015858" cy="1079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5216E00-BBA7-4EB9-A697-E5750FAD5FC0}"/>
              </a:ext>
            </a:extLst>
          </p:cNvPr>
          <p:cNvSpPr/>
          <p:nvPr/>
        </p:nvSpPr>
        <p:spPr>
          <a:xfrm>
            <a:off x="7107356" y="3659554"/>
            <a:ext cx="2015858" cy="1079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C2B5F5D-2CC5-4254-94DD-6D10E48B46C4}"/>
              </a:ext>
            </a:extLst>
          </p:cNvPr>
          <p:cNvSpPr/>
          <p:nvPr/>
        </p:nvSpPr>
        <p:spPr>
          <a:xfrm>
            <a:off x="9123214" y="3659554"/>
            <a:ext cx="2015858" cy="1079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33834B4-92A9-4744-BA4B-6D658F3EB55B}"/>
              </a:ext>
            </a:extLst>
          </p:cNvPr>
          <p:cNvSpPr txBox="1"/>
          <p:nvPr/>
        </p:nvSpPr>
        <p:spPr>
          <a:xfrm>
            <a:off x="1676297" y="3963486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75%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B2C663E-766E-4134-A203-31AFF098C8B4}"/>
              </a:ext>
            </a:extLst>
          </p:cNvPr>
          <p:cNvSpPr txBox="1"/>
          <p:nvPr/>
        </p:nvSpPr>
        <p:spPr>
          <a:xfrm>
            <a:off x="3658410" y="3963486"/>
            <a:ext cx="803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50%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22795A1-20D3-4866-83FD-DCE7261A78D7}"/>
              </a:ext>
            </a:extLst>
          </p:cNvPr>
          <p:cNvSpPr txBox="1"/>
          <p:nvPr/>
        </p:nvSpPr>
        <p:spPr>
          <a:xfrm>
            <a:off x="5647737" y="3963486"/>
            <a:ext cx="803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3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50%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017A321-34D2-46E3-9128-50CC812CA929}"/>
              </a:ext>
            </a:extLst>
          </p:cNvPr>
          <p:cNvSpPr txBox="1"/>
          <p:nvPr/>
        </p:nvSpPr>
        <p:spPr>
          <a:xfrm>
            <a:off x="7650690" y="3963486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4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45%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8788C19-BD87-43AA-9ED6-73E6578A8CF7}"/>
              </a:ext>
            </a:extLst>
          </p:cNvPr>
          <p:cNvSpPr txBox="1"/>
          <p:nvPr/>
        </p:nvSpPr>
        <p:spPr>
          <a:xfrm>
            <a:off x="9641620" y="3963486"/>
            <a:ext cx="77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99%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644BB2-0AF7-432C-B438-63AD01715873}"/>
              </a:ext>
            </a:extLst>
          </p:cNvPr>
          <p:cNvSpPr txBox="1"/>
          <p:nvPr/>
        </p:nvSpPr>
        <p:spPr>
          <a:xfrm>
            <a:off x="2397480" y="4946590"/>
            <a:ext cx="7391653" cy="530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"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هو ببساطة نص تجريبي في صناعة الطباعة وتنسيق النصوص. لقد كان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ea typeface="Roboto Condensed Light" charset="0"/>
                <a:cs typeface="DIN NEXT™ ARABIC REGULAR" panose="020B0503020203050203" pitchFamily="34" charset="-78"/>
              </a:rPr>
              <a:t> النص التجريبي القياسي في هذه الصناعة منذ القرن السادس عشر، عندما كان هناك طابع غير معروف."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ea typeface="Roboto Condensed Light" charset="0"/>
              <a:cs typeface="DIN NEXT™ ARABIC REGULAR" panose="020B0503020203050203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90279C-AB3A-6228-DD5F-02B12E1D2680}"/>
              </a:ext>
            </a:extLst>
          </p:cNvPr>
          <p:cNvSpPr txBox="1"/>
          <p:nvPr/>
        </p:nvSpPr>
        <p:spPr>
          <a:xfrm>
            <a:off x="4314301" y="900850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1B5C1B5-5721-41E9-DB67-4F4960F2F807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E922A66-E926-DBF3-1A84-AEB0E10E4558}"/>
              </a:ext>
            </a:extLst>
          </p:cNvPr>
          <p:cNvSpPr txBox="1"/>
          <p:nvPr/>
        </p:nvSpPr>
        <p:spPr>
          <a:xfrm>
            <a:off x="444605" y="6374270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6B41FBE-ED41-F2AC-9594-F5DD505F63CC}"/>
              </a:ext>
            </a:extLst>
          </p:cNvPr>
          <p:cNvSpPr txBox="1"/>
          <p:nvPr/>
        </p:nvSpPr>
        <p:spPr>
          <a:xfrm>
            <a:off x="11300845" y="641148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19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F40166B-B701-A79C-285B-6B7EC175BE68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911404F-FAF9-B915-6AE6-8D26201D99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26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E28622C5-3D2C-165F-72E5-3828525DD8BE}"/>
              </a:ext>
            </a:extLst>
          </p:cNvPr>
          <p:cNvGrpSpPr/>
          <p:nvPr/>
        </p:nvGrpSpPr>
        <p:grpSpPr>
          <a:xfrm>
            <a:off x="444605" y="6306365"/>
            <a:ext cx="11332276" cy="551635"/>
            <a:chOff x="444605" y="6306365"/>
            <a:chExt cx="11332276" cy="551635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F8E8482-9D93-1DDB-9E6E-7E5A99AB0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1261960" y="6306365"/>
              <a:ext cx="514921" cy="488055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0B1AD2A-EFF9-BBEF-402B-933FCDD25B56}"/>
                </a:ext>
              </a:extLst>
            </p:cNvPr>
            <p:cNvSpPr txBox="1"/>
            <p:nvPr/>
          </p:nvSpPr>
          <p:spPr>
            <a:xfrm>
              <a:off x="444605" y="6364566"/>
              <a:ext cx="1589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solidFill>
                    <a:srgbClr val="9FD049"/>
                  </a:solidFill>
                  <a:latin typeface="DIN NEXT™ ARABIC REGULAR" panose="020B0503020203050203" pitchFamily="34" charset="-78"/>
                  <a:cs typeface="DIN NEXT™ ARABIC REGULAR" panose="020B0503020203050203" pitchFamily="34" charset="-78"/>
                </a:rPr>
                <a:t>Estidamah.gov.sa</a:t>
              </a:r>
              <a:endParaRPr lang="en-ID" sz="14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7FF9CF5-CD02-C68C-36F4-A89385344EE3}"/>
                </a:ext>
              </a:extLst>
            </p:cNvPr>
            <p:cNvSpPr/>
            <p:nvPr/>
          </p:nvSpPr>
          <p:spPr>
            <a:xfrm>
              <a:off x="2156309" y="6565708"/>
              <a:ext cx="9031631" cy="2922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8B211F0-7F35-6423-AA71-8C363ECE6F0C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9" y="6554074"/>
              <a:ext cx="9153861" cy="1997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CCC8723-DE5E-4C4A-9419-3543CEDEA23B}"/>
              </a:ext>
            </a:extLst>
          </p:cNvPr>
          <p:cNvSpPr txBox="1"/>
          <p:nvPr/>
        </p:nvSpPr>
        <p:spPr>
          <a:xfrm>
            <a:off x="4292461" y="1011213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B5580DD-8CE6-46EA-8914-E8BBB0367B08}"/>
              </a:ext>
            </a:extLst>
          </p:cNvPr>
          <p:cNvSpPr/>
          <p:nvPr/>
        </p:nvSpPr>
        <p:spPr>
          <a:xfrm>
            <a:off x="7472827" y="2671685"/>
            <a:ext cx="4144040" cy="168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8E3D9F-7657-49E2-8CA6-9F6F5357E53D}"/>
              </a:ext>
            </a:extLst>
          </p:cNvPr>
          <p:cNvSpPr txBox="1"/>
          <p:nvPr/>
        </p:nvSpPr>
        <p:spPr>
          <a:xfrm>
            <a:off x="9815341" y="2211084"/>
            <a:ext cx="2007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755D251-D084-1AC2-2CAF-63B3E65FA8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5" b="17885"/>
          <a:stretch>
            <a:fillRect/>
          </a:stretch>
        </p:blipFill>
        <p:spPr>
          <a:xfrm>
            <a:off x="2813476" y="4333753"/>
            <a:ext cx="4548675" cy="2215118"/>
          </a:xfr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E5BBBF-F908-4CC4-A3D2-92A0DECE175B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287111D-6DD4-2850-ADDD-D0A608251404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F2E5D4F-388C-4E56-24E4-90B33E5D0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958505">
            <a:off x="2195253" y="3948611"/>
            <a:ext cx="5785117" cy="560303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1B00F2C-43EB-B9BA-3355-DF2C9153A2BA}"/>
              </a:ext>
            </a:extLst>
          </p:cNvPr>
          <p:cNvSpPr txBox="1"/>
          <p:nvPr/>
        </p:nvSpPr>
        <p:spPr>
          <a:xfrm>
            <a:off x="2721111" y="4671808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r" defTabSz="914400" rtl="1" eaLnBrk="1" latinLnBrk="0" hangingPunct="1"/>
            <a:endParaRPr lang="en-SA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882FFC4-D215-80D0-1BB9-F22F3C4F0E14}"/>
              </a:ext>
            </a:extLst>
          </p:cNvPr>
          <p:cNvGrpSpPr/>
          <p:nvPr/>
        </p:nvGrpSpPr>
        <p:grpSpPr>
          <a:xfrm>
            <a:off x="10632548" y="4553085"/>
            <a:ext cx="631312" cy="488055"/>
            <a:chOff x="10723928" y="5041140"/>
            <a:chExt cx="631312" cy="488055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45EE5BA-CA43-7C77-74F4-43862E870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0BFE8AC-C642-6374-3A7A-8BB2729CD7D2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6C20E12F-51C2-2284-323D-AF808C50B7B7}"/>
              </a:ext>
            </a:extLst>
          </p:cNvPr>
          <p:cNvSpPr txBox="1"/>
          <p:nvPr/>
        </p:nvSpPr>
        <p:spPr>
          <a:xfrm>
            <a:off x="10009441" y="4633815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DD9C52-C13F-BE00-BB3A-3337D2041C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06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37C30FF7-360A-2E90-06EF-4282CBD77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1122F9E-3534-4CBA-9143-11EFAF132A10}"/>
              </a:ext>
            </a:extLst>
          </p:cNvPr>
          <p:cNvGrpSpPr/>
          <p:nvPr/>
        </p:nvGrpSpPr>
        <p:grpSpPr>
          <a:xfrm>
            <a:off x="1266749" y="4426918"/>
            <a:ext cx="2753731" cy="946397"/>
            <a:chOff x="2638926" y="3119813"/>
            <a:chExt cx="2054660" cy="706142"/>
          </a:xfrm>
          <a:effectLst/>
        </p:grpSpPr>
        <p:sp>
          <p:nvSpPr>
            <p:cNvPr id="5" name="Freeform 123">
              <a:extLst>
                <a:ext uri="{FF2B5EF4-FFF2-40B4-BE49-F238E27FC236}">
                  <a16:creationId xmlns:a16="http://schemas.microsoft.com/office/drawing/2014/main" id="{64F9B58A-859F-4F62-BA60-FAE31101A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6" name="Freeform 124">
              <a:extLst>
                <a:ext uri="{FF2B5EF4-FFF2-40B4-BE49-F238E27FC236}">
                  <a16:creationId xmlns:a16="http://schemas.microsoft.com/office/drawing/2014/main" id="{6EAAD133-105A-4D1C-BF7F-FFE2DA1F3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7" name="Rectangle 125">
              <a:extLst>
                <a:ext uri="{FF2B5EF4-FFF2-40B4-BE49-F238E27FC236}">
                  <a16:creationId xmlns:a16="http://schemas.microsoft.com/office/drawing/2014/main" id="{892D023A-C01D-4995-BC85-962ECF80E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38A8BB0-D3D8-4269-8754-3AE750FD9968}"/>
              </a:ext>
            </a:extLst>
          </p:cNvPr>
          <p:cNvGrpSpPr/>
          <p:nvPr/>
        </p:nvGrpSpPr>
        <p:grpSpPr>
          <a:xfrm>
            <a:off x="3520665" y="3993781"/>
            <a:ext cx="2753731" cy="946397"/>
            <a:chOff x="2638926" y="3119813"/>
            <a:chExt cx="2054660" cy="706142"/>
          </a:xfrm>
          <a:effectLst/>
        </p:grpSpPr>
        <p:sp>
          <p:nvSpPr>
            <p:cNvPr id="9" name="Freeform 123">
              <a:extLst>
                <a:ext uri="{FF2B5EF4-FFF2-40B4-BE49-F238E27FC236}">
                  <a16:creationId xmlns:a16="http://schemas.microsoft.com/office/drawing/2014/main" id="{CCAC8411-6275-4F2D-A7C1-FD0DF6735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2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0" name="Freeform 124">
              <a:extLst>
                <a:ext uri="{FF2B5EF4-FFF2-40B4-BE49-F238E27FC236}">
                  <a16:creationId xmlns:a16="http://schemas.microsoft.com/office/drawing/2014/main" id="{73F20302-C21C-4E62-8FE6-76D90F557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1" name="Rectangle 125">
              <a:extLst>
                <a:ext uri="{FF2B5EF4-FFF2-40B4-BE49-F238E27FC236}">
                  <a16:creationId xmlns:a16="http://schemas.microsoft.com/office/drawing/2014/main" id="{29FE8FF2-2E5B-4FA0-A708-796B4D5BA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084FB1-5066-43EB-B54C-C7969B5C3706}"/>
              </a:ext>
            </a:extLst>
          </p:cNvPr>
          <p:cNvGrpSpPr/>
          <p:nvPr/>
        </p:nvGrpSpPr>
        <p:grpSpPr>
          <a:xfrm>
            <a:off x="5805493" y="3521111"/>
            <a:ext cx="2753731" cy="946397"/>
            <a:chOff x="2638926" y="3119813"/>
            <a:chExt cx="2054660" cy="706142"/>
          </a:xfrm>
          <a:effectLst/>
        </p:grpSpPr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48FC16F1-DAAE-447F-936F-99FDBE02E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3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4" name="Freeform 124">
              <a:extLst>
                <a:ext uri="{FF2B5EF4-FFF2-40B4-BE49-F238E27FC236}">
                  <a16:creationId xmlns:a16="http://schemas.microsoft.com/office/drawing/2014/main" id="{DFB344CF-BC18-47E5-818D-B7AE7841F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5" name="Rectangle 125">
              <a:extLst>
                <a:ext uri="{FF2B5EF4-FFF2-40B4-BE49-F238E27FC236}">
                  <a16:creationId xmlns:a16="http://schemas.microsoft.com/office/drawing/2014/main" id="{255F79B3-34C8-4277-BB0A-5157C9040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42F426-3125-4CF6-A88D-877B5B49BCF3}"/>
              </a:ext>
            </a:extLst>
          </p:cNvPr>
          <p:cNvGrpSpPr/>
          <p:nvPr/>
        </p:nvGrpSpPr>
        <p:grpSpPr>
          <a:xfrm>
            <a:off x="8171521" y="3096015"/>
            <a:ext cx="2753731" cy="946397"/>
            <a:chOff x="2638926" y="3119813"/>
            <a:chExt cx="2054660" cy="706142"/>
          </a:xfrm>
          <a:effectLst/>
        </p:grpSpPr>
        <p:sp>
          <p:nvSpPr>
            <p:cNvPr id="17" name="Freeform 123">
              <a:extLst>
                <a:ext uri="{FF2B5EF4-FFF2-40B4-BE49-F238E27FC236}">
                  <a16:creationId xmlns:a16="http://schemas.microsoft.com/office/drawing/2014/main" id="{F17602B0-2A86-4132-AE10-979AB06AC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2054660" cy="618373"/>
            </a:xfrm>
            <a:custGeom>
              <a:avLst/>
              <a:gdLst>
                <a:gd name="T0" fmla="*/ 618 w 2585"/>
                <a:gd name="T1" fmla="*/ 620 h 620"/>
                <a:gd name="T2" fmla="*/ 2585 w 2585"/>
                <a:gd name="T3" fmla="*/ 620 h 620"/>
                <a:gd name="T4" fmla="*/ 1967 w 2585"/>
                <a:gd name="T5" fmla="*/ 0 h 620"/>
                <a:gd name="T6" fmla="*/ 0 w 2585"/>
                <a:gd name="T7" fmla="*/ 0 h 620"/>
                <a:gd name="T8" fmla="*/ 618 w 258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20">
                  <a:moveTo>
                    <a:pt x="618" y="620"/>
                  </a:moveTo>
                  <a:lnTo>
                    <a:pt x="2585" y="620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20"/>
                  </a:lnTo>
                  <a:close/>
                </a:path>
              </a:pathLst>
            </a:custGeom>
            <a:solidFill>
              <a:schemeClr val="accent4"/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8" name="Freeform 124">
              <a:extLst>
                <a:ext uri="{FF2B5EF4-FFF2-40B4-BE49-F238E27FC236}">
                  <a16:creationId xmlns:a16="http://schemas.microsoft.com/office/drawing/2014/main" id="{E08A06EA-D25B-4AE2-97DC-212043695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926" y="3119813"/>
              <a:ext cx="491211" cy="706142"/>
            </a:xfrm>
            <a:custGeom>
              <a:avLst/>
              <a:gdLst>
                <a:gd name="T0" fmla="*/ 0 w 618"/>
                <a:gd name="T1" fmla="*/ 0 h 708"/>
                <a:gd name="T2" fmla="*/ 0 w 618"/>
                <a:gd name="T3" fmla="*/ 87 h 708"/>
                <a:gd name="T4" fmla="*/ 618 w 618"/>
                <a:gd name="T5" fmla="*/ 708 h 708"/>
                <a:gd name="T6" fmla="*/ 618 w 618"/>
                <a:gd name="T7" fmla="*/ 620 h 708"/>
                <a:gd name="T8" fmla="*/ 0 w 61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8">
                  <a:moveTo>
                    <a:pt x="0" y="0"/>
                  </a:moveTo>
                  <a:lnTo>
                    <a:pt x="0" y="87"/>
                  </a:lnTo>
                  <a:lnTo>
                    <a:pt x="618" y="708"/>
                  </a:lnTo>
                  <a:lnTo>
                    <a:pt x="618" y="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  <p:sp>
          <p:nvSpPr>
            <p:cNvPr id="19" name="Rectangle 125">
              <a:extLst>
                <a:ext uri="{FF2B5EF4-FFF2-40B4-BE49-F238E27FC236}">
                  <a16:creationId xmlns:a16="http://schemas.microsoft.com/office/drawing/2014/main" id="{376C5051-69F0-4F7B-939E-11DE33A7D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137" y="3731836"/>
              <a:ext cx="1563449" cy="9411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6350" cap="rnd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DIN NEXT™ ARABIC REGULAR" panose="020B0503020203050203" pitchFamily="34" charset="-78"/>
                <a:ea typeface="+mj-ea"/>
                <a:cs typeface="DIN NEXT™ ARABIC REGULAR" panose="020B0503020203050203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3B6D8D-7C48-4F6B-8F12-A67E1056D5BF}"/>
              </a:ext>
            </a:extLst>
          </p:cNvPr>
          <p:cNvGrpSpPr/>
          <p:nvPr/>
        </p:nvGrpSpPr>
        <p:grpSpPr>
          <a:xfrm>
            <a:off x="2276554" y="2733557"/>
            <a:ext cx="651753" cy="2080479"/>
            <a:chOff x="2357342" y="2871034"/>
            <a:chExt cx="651753" cy="2080479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97E9ED7-3943-42DD-AA9B-8D8B30115190}"/>
                </a:ext>
              </a:extLst>
            </p:cNvPr>
            <p:cNvSpPr/>
            <p:nvPr/>
          </p:nvSpPr>
          <p:spPr>
            <a:xfrm>
              <a:off x="2357342" y="2871034"/>
              <a:ext cx="651753" cy="6517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22" name="직선 연결선 250">
              <a:extLst>
                <a:ext uri="{FF2B5EF4-FFF2-40B4-BE49-F238E27FC236}">
                  <a16:creationId xmlns:a16="http://schemas.microsoft.com/office/drawing/2014/main" id="{C4C6376D-9306-404D-A282-30294996006B}"/>
                </a:ext>
              </a:extLst>
            </p:cNvPr>
            <p:cNvCxnSpPr/>
            <p:nvPr/>
          </p:nvCxnSpPr>
          <p:spPr>
            <a:xfrm flipV="1">
              <a:off x="2679763" y="4203160"/>
              <a:ext cx="0" cy="748353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50">
              <a:extLst>
                <a:ext uri="{FF2B5EF4-FFF2-40B4-BE49-F238E27FC236}">
                  <a16:creationId xmlns:a16="http://schemas.microsoft.com/office/drawing/2014/main" id="{24B15B5F-3216-462A-8B15-2392A782FE18}"/>
                </a:ext>
              </a:extLst>
            </p:cNvPr>
            <p:cNvCxnSpPr/>
            <p:nvPr/>
          </p:nvCxnSpPr>
          <p:spPr>
            <a:xfrm flipV="1">
              <a:off x="2679763" y="3514243"/>
              <a:ext cx="0" cy="252252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888ED82-A5B2-48F1-87CB-1C213E3060C5}"/>
              </a:ext>
            </a:extLst>
          </p:cNvPr>
          <p:cNvGrpSpPr/>
          <p:nvPr/>
        </p:nvGrpSpPr>
        <p:grpSpPr>
          <a:xfrm>
            <a:off x="4466664" y="2258861"/>
            <a:ext cx="651753" cy="2080479"/>
            <a:chOff x="4547452" y="2396338"/>
            <a:chExt cx="651753" cy="2080479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936989D-E13B-44F8-863B-E5B725B39077}"/>
                </a:ext>
              </a:extLst>
            </p:cNvPr>
            <p:cNvSpPr/>
            <p:nvPr/>
          </p:nvSpPr>
          <p:spPr>
            <a:xfrm>
              <a:off x="4547452" y="2396338"/>
              <a:ext cx="651753" cy="6517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26" name="직선 연결선 250">
              <a:extLst>
                <a:ext uri="{FF2B5EF4-FFF2-40B4-BE49-F238E27FC236}">
                  <a16:creationId xmlns:a16="http://schemas.microsoft.com/office/drawing/2014/main" id="{02CBF85D-2F6B-47AA-8838-8865657F5506}"/>
                </a:ext>
              </a:extLst>
            </p:cNvPr>
            <p:cNvCxnSpPr/>
            <p:nvPr/>
          </p:nvCxnSpPr>
          <p:spPr>
            <a:xfrm flipV="1">
              <a:off x="4869873" y="3728464"/>
              <a:ext cx="0" cy="748353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50">
              <a:extLst>
                <a:ext uri="{FF2B5EF4-FFF2-40B4-BE49-F238E27FC236}">
                  <a16:creationId xmlns:a16="http://schemas.microsoft.com/office/drawing/2014/main" id="{9A521441-1F3F-486D-AF9B-3F56BB3016AE}"/>
                </a:ext>
              </a:extLst>
            </p:cNvPr>
            <p:cNvCxnSpPr/>
            <p:nvPr/>
          </p:nvCxnSpPr>
          <p:spPr>
            <a:xfrm flipV="1">
              <a:off x="4869873" y="3039547"/>
              <a:ext cx="0" cy="252252"/>
            </a:xfrm>
            <a:prstGeom prst="line">
              <a:avLst/>
            </a:prstGeom>
            <a:ln w="6350">
              <a:solidFill>
                <a:schemeClr val="accent2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89EC405-60A8-43F2-B164-C0B72143E824}"/>
              </a:ext>
            </a:extLst>
          </p:cNvPr>
          <p:cNvGrpSpPr/>
          <p:nvPr/>
        </p:nvGrpSpPr>
        <p:grpSpPr>
          <a:xfrm>
            <a:off x="6798956" y="1835793"/>
            <a:ext cx="651753" cy="2080479"/>
            <a:chOff x="6879744" y="1973270"/>
            <a:chExt cx="651753" cy="2080479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D54A48F-2799-4782-8617-9DA4D36AD2B5}"/>
                </a:ext>
              </a:extLst>
            </p:cNvPr>
            <p:cNvSpPr/>
            <p:nvPr/>
          </p:nvSpPr>
          <p:spPr>
            <a:xfrm>
              <a:off x="6879744" y="1973270"/>
              <a:ext cx="651753" cy="6517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30" name="직선 연결선 250">
              <a:extLst>
                <a:ext uri="{FF2B5EF4-FFF2-40B4-BE49-F238E27FC236}">
                  <a16:creationId xmlns:a16="http://schemas.microsoft.com/office/drawing/2014/main" id="{3D727A41-3CAB-45AC-B81E-E0A292DFB65D}"/>
                </a:ext>
              </a:extLst>
            </p:cNvPr>
            <p:cNvCxnSpPr/>
            <p:nvPr/>
          </p:nvCxnSpPr>
          <p:spPr>
            <a:xfrm flipV="1">
              <a:off x="7202165" y="3305396"/>
              <a:ext cx="0" cy="748353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250">
              <a:extLst>
                <a:ext uri="{FF2B5EF4-FFF2-40B4-BE49-F238E27FC236}">
                  <a16:creationId xmlns:a16="http://schemas.microsoft.com/office/drawing/2014/main" id="{42626CC0-8B49-4F6E-9553-FB411D0A4707}"/>
                </a:ext>
              </a:extLst>
            </p:cNvPr>
            <p:cNvCxnSpPr/>
            <p:nvPr/>
          </p:nvCxnSpPr>
          <p:spPr>
            <a:xfrm flipV="1">
              <a:off x="7202165" y="2616479"/>
              <a:ext cx="0" cy="252252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C34385-772D-45E6-B09F-0701A453239E}"/>
              </a:ext>
            </a:extLst>
          </p:cNvPr>
          <p:cNvGrpSpPr/>
          <p:nvPr/>
        </p:nvGrpSpPr>
        <p:grpSpPr>
          <a:xfrm>
            <a:off x="9205294" y="1335698"/>
            <a:ext cx="651753" cy="2080479"/>
            <a:chOff x="9286082" y="1473175"/>
            <a:chExt cx="651753" cy="2080479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94AC181-E666-4822-B04D-17891ADEA837}"/>
                </a:ext>
              </a:extLst>
            </p:cNvPr>
            <p:cNvSpPr/>
            <p:nvPr/>
          </p:nvSpPr>
          <p:spPr>
            <a:xfrm>
              <a:off x="9286082" y="1473175"/>
              <a:ext cx="651753" cy="6517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cxnSp>
          <p:nvCxnSpPr>
            <p:cNvPr id="34" name="직선 연결선 250">
              <a:extLst>
                <a:ext uri="{FF2B5EF4-FFF2-40B4-BE49-F238E27FC236}">
                  <a16:creationId xmlns:a16="http://schemas.microsoft.com/office/drawing/2014/main" id="{BDCD8D0E-2DC6-4977-AB37-3FBE9C54E34B}"/>
                </a:ext>
              </a:extLst>
            </p:cNvPr>
            <p:cNvCxnSpPr/>
            <p:nvPr/>
          </p:nvCxnSpPr>
          <p:spPr>
            <a:xfrm flipV="1">
              <a:off x="9608503" y="2805301"/>
              <a:ext cx="0" cy="748353"/>
            </a:xfrm>
            <a:prstGeom prst="line">
              <a:avLst/>
            </a:prstGeom>
            <a:ln w="6350">
              <a:solidFill>
                <a:schemeClr val="accent4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250">
              <a:extLst>
                <a:ext uri="{FF2B5EF4-FFF2-40B4-BE49-F238E27FC236}">
                  <a16:creationId xmlns:a16="http://schemas.microsoft.com/office/drawing/2014/main" id="{B6CA7F6D-BECA-4B77-8578-DAD5ED2E94E3}"/>
                </a:ext>
              </a:extLst>
            </p:cNvPr>
            <p:cNvCxnSpPr/>
            <p:nvPr/>
          </p:nvCxnSpPr>
          <p:spPr>
            <a:xfrm flipV="1">
              <a:off x="9608503" y="2116384"/>
              <a:ext cx="0" cy="252252"/>
            </a:xfrm>
            <a:prstGeom prst="line">
              <a:avLst/>
            </a:prstGeom>
            <a:ln w="6350">
              <a:solidFill>
                <a:schemeClr val="accent4">
                  <a:lumMod val="75000"/>
                </a:schemeClr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A69470CB-FC2C-4ED3-BEDA-62A4DCBEB394}"/>
              </a:ext>
            </a:extLst>
          </p:cNvPr>
          <p:cNvSpPr/>
          <p:nvPr/>
        </p:nvSpPr>
        <p:spPr>
          <a:xfrm>
            <a:off x="1925088" y="5373315"/>
            <a:ext cx="20953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 'خلافًا'.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E803D28-FCD9-4429-B500-7413255C4099}"/>
              </a:ext>
            </a:extLst>
          </p:cNvPr>
          <p:cNvSpPr txBox="1"/>
          <p:nvPr/>
        </p:nvSpPr>
        <p:spPr>
          <a:xfrm>
            <a:off x="1945589" y="3692305"/>
            <a:ext cx="11961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8883343-2DBE-49AE-B91D-C9D89B39FB7D}"/>
              </a:ext>
            </a:extLst>
          </p:cNvPr>
          <p:cNvSpPr txBox="1"/>
          <p:nvPr/>
        </p:nvSpPr>
        <p:spPr>
          <a:xfrm>
            <a:off x="4237127" y="3218010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F19E0D4-45E2-4C60-9F1B-3C999DE7FA9E}"/>
              </a:ext>
            </a:extLst>
          </p:cNvPr>
          <p:cNvSpPr txBox="1"/>
          <p:nvPr/>
        </p:nvSpPr>
        <p:spPr>
          <a:xfrm>
            <a:off x="6501914" y="2805123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81A8E4F-FF8B-435C-B6C1-757A24661192}"/>
              </a:ext>
            </a:extLst>
          </p:cNvPr>
          <p:cNvSpPr txBox="1"/>
          <p:nvPr/>
        </p:nvSpPr>
        <p:spPr>
          <a:xfrm>
            <a:off x="8941597" y="2303534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4F11178-A9C0-462C-B9E0-BE4070B0AE9B}"/>
              </a:ext>
            </a:extLst>
          </p:cNvPr>
          <p:cNvSpPr/>
          <p:nvPr/>
        </p:nvSpPr>
        <p:spPr>
          <a:xfrm>
            <a:off x="4187285" y="4942672"/>
            <a:ext cx="207883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 'خلافًا'.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27922FE-5C02-4261-B87F-FDEBDFB1D96C}"/>
              </a:ext>
            </a:extLst>
          </p:cNvPr>
          <p:cNvSpPr/>
          <p:nvPr/>
        </p:nvSpPr>
        <p:spPr>
          <a:xfrm>
            <a:off x="6472113" y="4466979"/>
            <a:ext cx="207883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 'خلافًا'.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2E04841-9989-4580-AE58-63EF0C06855E}"/>
              </a:ext>
            </a:extLst>
          </p:cNvPr>
          <p:cNvSpPr/>
          <p:nvPr/>
        </p:nvSpPr>
        <p:spPr>
          <a:xfrm>
            <a:off x="8829860" y="4042412"/>
            <a:ext cx="20953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 'خلافًا'.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4" name="Freeform 80">
            <a:extLst>
              <a:ext uri="{FF2B5EF4-FFF2-40B4-BE49-F238E27FC236}">
                <a16:creationId xmlns:a16="http://schemas.microsoft.com/office/drawing/2014/main" id="{C64AF98E-8CCA-463A-9A24-6CF8A72F95AB}"/>
              </a:ext>
            </a:extLst>
          </p:cNvPr>
          <p:cNvSpPr>
            <a:spLocks noEditPoints="1"/>
          </p:cNvSpPr>
          <p:nvPr/>
        </p:nvSpPr>
        <p:spPr bwMode="auto">
          <a:xfrm>
            <a:off x="6978816" y="1967201"/>
            <a:ext cx="285120" cy="400214"/>
          </a:xfrm>
          <a:custGeom>
            <a:avLst/>
            <a:gdLst>
              <a:gd name="T0" fmla="*/ 76 w 92"/>
              <a:gd name="T1" fmla="*/ 0 h 128"/>
              <a:gd name="T2" fmla="*/ 16 w 92"/>
              <a:gd name="T3" fmla="*/ 0 h 128"/>
              <a:gd name="T4" fmla="*/ 0 w 92"/>
              <a:gd name="T5" fmla="*/ 16 h 128"/>
              <a:gd name="T6" fmla="*/ 0 w 92"/>
              <a:gd name="T7" fmla="*/ 112 h 128"/>
              <a:gd name="T8" fmla="*/ 16 w 92"/>
              <a:gd name="T9" fmla="*/ 128 h 128"/>
              <a:gd name="T10" fmla="*/ 76 w 92"/>
              <a:gd name="T11" fmla="*/ 128 h 128"/>
              <a:gd name="T12" fmla="*/ 92 w 92"/>
              <a:gd name="T13" fmla="*/ 112 h 128"/>
              <a:gd name="T14" fmla="*/ 92 w 92"/>
              <a:gd name="T15" fmla="*/ 16 h 128"/>
              <a:gd name="T16" fmla="*/ 76 w 92"/>
              <a:gd name="T17" fmla="*/ 0 h 128"/>
              <a:gd name="T18" fmla="*/ 84 w 92"/>
              <a:gd name="T19" fmla="*/ 112 h 128"/>
              <a:gd name="T20" fmla="*/ 76 w 92"/>
              <a:gd name="T21" fmla="*/ 120 h 128"/>
              <a:gd name="T22" fmla="*/ 16 w 92"/>
              <a:gd name="T23" fmla="*/ 120 h 128"/>
              <a:gd name="T24" fmla="*/ 8 w 92"/>
              <a:gd name="T25" fmla="*/ 112 h 128"/>
              <a:gd name="T26" fmla="*/ 8 w 92"/>
              <a:gd name="T27" fmla="*/ 100 h 128"/>
              <a:gd name="T28" fmla="*/ 84 w 92"/>
              <a:gd name="T29" fmla="*/ 100 h 128"/>
              <a:gd name="T30" fmla="*/ 84 w 92"/>
              <a:gd name="T31" fmla="*/ 112 h 128"/>
              <a:gd name="T32" fmla="*/ 84 w 92"/>
              <a:gd name="T33" fmla="*/ 92 h 128"/>
              <a:gd name="T34" fmla="*/ 8 w 92"/>
              <a:gd name="T35" fmla="*/ 92 h 128"/>
              <a:gd name="T36" fmla="*/ 8 w 92"/>
              <a:gd name="T37" fmla="*/ 28 h 128"/>
              <a:gd name="T38" fmla="*/ 84 w 92"/>
              <a:gd name="T39" fmla="*/ 28 h 128"/>
              <a:gd name="T40" fmla="*/ 84 w 92"/>
              <a:gd name="T41" fmla="*/ 92 h 128"/>
              <a:gd name="T42" fmla="*/ 84 w 92"/>
              <a:gd name="T43" fmla="*/ 20 h 128"/>
              <a:gd name="T44" fmla="*/ 8 w 92"/>
              <a:gd name="T45" fmla="*/ 20 h 128"/>
              <a:gd name="T46" fmla="*/ 8 w 92"/>
              <a:gd name="T47" fmla="*/ 16 h 128"/>
              <a:gd name="T48" fmla="*/ 16 w 92"/>
              <a:gd name="T49" fmla="*/ 8 h 128"/>
              <a:gd name="T50" fmla="*/ 76 w 92"/>
              <a:gd name="T51" fmla="*/ 8 h 128"/>
              <a:gd name="T52" fmla="*/ 84 w 92"/>
              <a:gd name="T53" fmla="*/ 16 h 128"/>
              <a:gd name="T54" fmla="*/ 84 w 92"/>
              <a:gd name="T55" fmla="*/ 20 h 128"/>
              <a:gd name="T56" fmla="*/ 46 w 92"/>
              <a:gd name="T57" fmla="*/ 116 h 128"/>
              <a:gd name="T58" fmla="*/ 52 w 92"/>
              <a:gd name="T59" fmla="*/ 110 h 128"/>
              <a:gd name="T60" fmla="*/ 46 w 92"/>
              <a:gd name="T61" fmla="*/ 104 h 128"/>
              <a:gd name="T62" fmla="*/ 40 w 92"/>
              <a:gd name="T63" fmla="*/ 110 h 128"/>
              <a:gd name="T64" fmla="*/ 46 w 92"/>
              <a:gd name="T6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5" name="Freeform 92">
            <a:extLst>
              <a:ext uri="{FF2B5EF4-FFF2-40B4-BE49-F238E27FC236}">
                <a16:creationId xmlns:a16="http://schemas.microsoft.com/office/drawing/2014/main" id="{990912B2-BAF3-4E22-9620-945AE9E7B254}"/>
              </a:ext>
            </a:extLst>
          </p:cNvPr>
          <p:cNvSpPr>
            <a:spLocks noEditPoints="1"/>
          </p:cNvSpPr>
          <p:nvPr/>
        </p:nvSpPr>
        <p:spPr bwMode="auto">
          <a:xfrm>
            <a:off x="4628214" y="2359788"/>
            <a:ext cx="321741" cy="398907"/>
          </a:xfrm>
          <a:custGeom>
            <a:avLst/>
            <a:gdLst>
              <a:gd name="T0" fmla="*/ 92 w 104"/>
              <a:gd name="T1" fmla="*/ 28 h 128"/>
              <a:gd name="T2" fmla="*/ 72 w 104"/>
              <a:gd name="T3" fmla="*/ 56 h 128"/>
              <a:gd name="T4" fmla="*/ 60 w 104"/>
              <a:gd name="T5" fmla="*/ 0 h 128"/>
              <a:gd name="T6" fmla="*/ 28 w 104"/>
              <a:gd name="T7" fmla="*/ 72 h 128"/>
              <a:gd name="T8" fmla="*/ 16 w 104"/>
              <a:gd name="T9" fmla="*/ 44 h 128"/>
              <a:gd name="T10" fmla="*/ 0 w 104"/>
              <a:gd name="T11" fmla="*/ 76 h 128"/>
              <a:gd name="T12" fmla="*/ 52 w 104"/>
              <a:gd name="T13" fmla="*/ 128 h 128"/>
              <a:gd name="T14" fmla="*/ 104 w 104"/>
              <a:gd name="T15" fmla="*/ 76 h 128"/>
              <a:gd name="T16" fmla="*/ 92 w 104"/>
              <a:gd name="T17" fmla="*/ 28 h 128"/>
              <a:gd name="T18" fmla="*/ 54 w 104"/>
              <a:gd name="T19" fmla="*/ 120 h 128"/>
              <a:gd name="T20" fmla="*/ 8 w 104"/>
              <a:gd name="T21" fmla="*/ 74 h 128"/>
              <a:gd name="T22" fmla="*/ 12 w 104"/>
              <a:gd name="T23" fmla="*/ 60 h 128"/>
              <a:gd name="T24" fmla="*/ 37 w 104"/>
              <a:gd name="T25" fmla="*/ 83 h 128"/>
              <a:gd name="T26" fmla="*/ 53 w 104"/>
              <a:gd name="T27" fmla="*/ 12 h 128"/>
              <a:gd name="T28" fmla="*/ 80 w 104"/>
              <a:gd name="T29" fmla="*/ 68 h 128"/>
              <a:gd name="T30" fmla="*/ 85 w 104"/>
              <a:gd name="T31" fmla="*/ 42 h 128"/>
              <a:gd name="T32" fmla="*/ 96 w 104"/>
              <a:gd name="T33" fmla="*/ 77 h 128"/>
              <a:gd name="T34" fmla="*/ 54 w 104"/>
              <a:gd name="T3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4" h="128">
                <a:moveTo>
                  <a:pt x="92" y="28"/>
                </a:moveTo>
                <a:cubicBezTo>
                  <a:pt x="74" y="33"/>
                  <a:pt x="71" y="47"/>
                  <a:pt x="72" y="56"/>
                </a:cubicBezTo>
                <a:cubicBezTo>
                  <a:pt x="59" y="41"/>
                  <a:pt x="60" y="24"/>
                  <a:pt x="60" y="0"/>
                </a:cubicBezTo>
                <a:cubicBezTo>
                  <a:pt x="20" y="15"/>
                  <a:pt x="29" y="59"/>
                  <a:pt x="28" y="72"/>
                </a:cubicBezTo>
                <a:cubicBezTo>
                  <a:pt x="18" y="64"/>
                  <a:pt x="16" y="44"/>
                  <a:pt x="16" y="44"/>
                </a:cubicBezTo>
                <a:cubicBezTo>
                  <a:pt x="5" y="49"/>
                  <a:pt x="0" y="64"/>
                  <a:pt x="0" y="76"/>
                </a:cubicBezTo>
                <a:cubicBezTo>
                  <a:pt x="0" y="105"/>
                  <a:pt x="23" y="128"/>
                  <a:pt x="52" y="128"/>
                </a:cubicBezTo>
                <a:cubicBezTo>
                  <a:pt x="81" y="128"/>
                  <a:pt x="104" y="105"/>
                  <a:pt x="104" y="76"/>
                </a:cubicBezTo>
                <a:cubicBezTo>
                  <a:pt x="104" y="59"/>
                  <a:pt x="91" y="51"/>
                  <a:pt x="92" y="28"/>
                </a:cubicBezTo>
                <a:close/>
                <a:moveTo>
                  <a:pt x="54" y="120"/>
                </a:moveTo>
                <a:cubicBezTo>
                  <a:pt x="29" y="120"/>
                  <a:pt x="8" y="99"/>
                  <a:pt x="8" y="74"/>
                </a:cubicBezTo>
                <a:cubicBezTo>
                  <a:pt x="8" y="69"/>
                  <a:pt x="8" y="64"/>
                  <a:pt x="12" y="60"/>
                </a:cubicBezTo>
                <a:cubicBezTo>
                  <a:pt x="12" y="63"/>
                  <a:pt x="18" y="84"/>
                  <a:pt x="37" y="83"/>
                </a:cubicBezTo>
                <a:cubicBezTo>
                  <a:pt x="36" y="67"/>
                  <a:pt x="32" y="26"/>
                  <a:pt x="53" y="12"/>
                </a:cubicBezTo>
                <a:cubicBezTo>
                  <a:pt x="51" y="34"/>
                  <a:pt x="56" y="64"/>
                  <a:pt x="80" y="68"/>
                </a:cubicBezTo>
                <a:cubicBezTo>
                  <a:pt x="79" y="59"/>
                  <a:pt x="79" y="45"/>
                  <a:pt x="85" y="42"/>
                </a:cubicBezTo>
                <a:cubicBezTo>
                  <a:pt x="86" y="55"/>
                  <a:pt x="96" y="64"/>
                  <a:pt x="96" y="77"/>
                </a:cubicBezTo>
                <a:cubicBezTo>
                  <a:pt x="96" y="100"/>
                  <a:pt x="73" y="120"/>
                  <a:pt x="5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6" name="Freeform 95">
            <a:extLst>
              <a:ext uri="{FF2B5EF4-FFF2-40B4-BE49-F238E27FC236}">
                <a16:creationId xmlns:a16="http://schemas.microsoft.com/office/drawing/2014/main" id="{704FE83D-2D88-4501-B7E5-8619B0E4E677}"/>
              </a:ext>
            </a:extLst>
          </p:cNvPr>
          <p:cNvSpPr>
            <a:spLocks noEditPoints="1"/>
          </p:cNvSpPr>
          <p:nvPr/>
        </p:nvSpPr>
        <p:spPr bwMode="auto">
          <a:xfrm>
            <a:off x="9320413" y="1463151"/>
            <a:ext cx="414601" cy="374057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7" name="Freeform 98">
            <a:extLst>
              <a:ext uri="{FF2B5EF4-FFF2-40B4-BE49-F238E27FC236}">
                <a16:creationId xmlns:a16="http://schemas.microsoft.com/office/drawing/2014/main" id="{8C7C453A-918C-4DA8-B6EA-85F313CC506B}"/>
              </a:ext>
            </a:extLst>
          </p:cNvPr>
          <p:cNvSpPr>
            <a:spLocks noEditPoints="1"/>
          </p:cNvSpPr>
          <p:nvPr/>
        </p:nvSpPr>
        <p:spPr bwMode="auto">
          <a:xfrm>
            <a:off x="2450528" y="2853389"/>
            <a:ext cx="296891" cy="398907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48 h 128"/>
              <a:gd name="T4" fmla="*/ 48 w 96"/>
              <a:gd name="T5" fmla="*/ 128 h 128"/>
              <a:gd name="T6" fmla="*/ 96 w 96"/>
              <a:gd name="T7" fmla="*/ 48 h 128"/>
              <a:gd name="T8" fmla="*/ 48 w 96"/>
              <a:gd name="T9" fmla="*/ 0 h 128"/>
              <a:gd name="T10" fmla="*/ 48 w 96"/>
              <a:gd name="T11" fmla="*/ 116 h 128"/>
              <a:gd name="T12" fmla="*/ 8 w 96"/>
              <a:gd name="T13" fmla="*/ 48 h 128"/>
              <a:gd name="T14" fmla="*/ 48 w 96"/>
              <a:gd name="T15" fmla="*/ 8 h 128"/>
              <a:gd name="T16" fmla="*/ 88 w 96"/>
              <a:gd name="T17" fmla="*/ 48 h 128"/>
              <a:gd name="T18" fmla="*/ 48 w 96"/>
              <a:gd name="T19" fmla="*/ 116 h 128"/>
              <a:gd name="T20" fmla="*/ 48 w 96"/>
              <a:gd name="T21" fmla="*/ 28 h 128"/>
              <a:gd name="T22" fmla="*/ 28 w 96"/>
              <a:gd name="T23" fmla="*/ 48 h 128"/>
              <a:gd name="T24" fmla="*/ 48 w 96"/>
              <a:gd name="T25" fmla="*/ 68 h 128"/>
              <a:gd name="T26" fmla="*/ 68 w 96"/>
              <a:gd name="T27" fmla="*/ 48 h 128"/>
              <a:gd name="T28" fmla="*/ 48 w 96"/>
              <a:gd name="T29" fmla="*/ 28 h 128"/>
              <a:gd name="T30" fmla="*/ 48 w 96"/>
              <a:gd name="T31" fmla="*/ 60 h 128"/>
              <a:gd name="T32" fmla="*/ 36 w 96"/>
              <a:gd name="T33" fmla="*/ 48 h 128"/>
              <a:gd name="T34" fmla="*/ 48 w 96"/>
              <a:gd name="T35" fmla="*/ 36 h 128"/>
              <a:gd name="T36" fmla="*/ 60 w 96"/>
              <a:gd name="T37" fmla="*/ 48 h 128"/>
              <a:gd name="T38" fmla="*/ 48 w 96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40" y="128"/>
                  <a:pt x="48" y="128"/>
                </a:cubicBezTo>
                <a:cubicBezTo>
                  <a:pt x="56" y="128"/>
                  <a:pt x="96" y="68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48" y="116"/>
                </a:moveTo>
                <a:cubicBezTo>
                  <a:pt x="41" y="116"/>
                  <a:pt x="8" y="65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64"/>
                  <a:pt x="55" y="116"/>
                  <a:pt x="48" y="116"/>
                </a:cubicBezTo>
                <a:close/>
                <a:moveTo>
                  <a:pt x="48" y="28"/>
                </a:moveTo>
                <a:cubicBezTo>
                  <a:pt x="37" y="28"/>
                  <a:pt x="28" y="37"/>
                  <a:pt x="28" y="48"/>
                </a:cubicBezTo>
                <a:cubicBezTo>
                  <a:pt x="28" y="59"/>
                  <a:pt x="37" y="68"/>
                  <a:pt x="48" y="68"/>
                </a:cubicBezTo>
                <a:cubicBezTo>
                  <a:pt x="59" y="68"/>
                  <a:pt x="68" y="59"/>
                  <a:pt x="68" y="48"/>
                </a:cubicBezTo>
                <a:cubicBezTo>
                  <a:pt x="68" y="37"/>
                  <a:pt x="59" y="28"/>
                  <a:pt x="48" y="28"/>
                </a:cubicBezTo>
                <a:close/>
                <a:moveTo>
                  <a:pt x="48" y="60"/>
                </a:moveTo>
                <a:cubicBezTo>
                  <a:pt x="41" y="60"/>
                  <a:pt x="36" y="55"/>
                  <a:pt x="36" y="48"/>
                </a:cubicBezTo>
                <a:cubicBezTo>
                  <a:pt x="36" y="41"/>
                  <a:pt x="41" y="36"/>
                  <a:pt x="48" y="36"/>
                </a:cubicBezTo>
                <a:cubicBezTo>
                  <a:pt x="55" y="36"/>
                  <a:pt x="60" y="41"/>
                  <a:pt x="60" y="48"/>
                </a:cubicBezTo>
                <a:cubicBezTo>
                  <a:pt x="60" y="55"/>
                  <a:pt x="55" y="60"/>
                  <a:pt x="4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324D4F-D358-7C91-6779-C61F57412741}"/>
              </a:ext>
            </a:extLst>
          </p:cNvPr>
          <p:cNvSpPr txBox="1"/>
          <p:nvPr/>
        </p:nvSpPr>
        <p:spPr>
          <a:xfrm>
            <a:off x="4292461" y="913878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8E7876A-E67D-E05C-69AD-337A8E09B969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EE01F4D-5F3D-C9AF-962A-D2FCC3D3083D}"/>
              </a:ext>
            </a:extLst>
          </p:cNvPr>
          <p:cNvSpPr txBox="1"/>
          <p:nvPr/>
        </p:nvSpPr>
        <p:spPr>
          <a:xfrm>
            <a:off x="11322953" y="641148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20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CA3C9EE-F71B-AA80-A239-3766CFEEA815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2AAE763-9D1C-25CB-B164-047424B6FD4D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908DF10-5EE9-D750-FD2D-3E8B06122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62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13471D3-ADB0-408C-AA7D-2BF202C64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310644" y="6310047"/>
            <a:ext cx="514921" cy="488055"/>
          </a:xfrm>
          <a:prstGeom prst="rect">
            <a:avLst/>
          </a:prstGeo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D3907CB-A429-4B89-8DE8-4A5C80DBEB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1932182"/>
              </p:ext>
            </p:extLst>
          </p:nvPr>
        </p:nvGraphicFramePr>
        <p:xfrm>
          <a:off x="1187037" y="1775288"/>
          <a:ext cx="4356241" cy="290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9D875E4-1314-478D-8F6F-0EC2D02667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9908806"/>
              </p:ext>
            </p:extLst>
          </p:nvPr>
        </p:nvGraphicFramePr>
        <p:xfrm>
          <a:off x="6743951" y="1777563"/>
          <a:ext cx="4356241" cy="290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34AF704-56F0-44E0-9354-89E76F5A01B4}"/>
              </a:ext>
            </a:extLst>
          </p:cNvPr>
          <p:cNvSpPr/>
          <p:nvPr/>
        </p:nvSpPr>
        <p:spPr>
          <a:xfrm>
            <a:off x="1119848" y="4885081"/>
            <a:ext cx="43652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 'خلافًا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عشوائي.'"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FD5A55-D67D-4D6D-8DF2-F39CE31A5FBC}"/>
              </a:ext>
            </a:extLst>
          </p:cNvPr>
          <p:cNvSpPr/>
          <p:nvPr/>
        </p:nvSpPr>
        <p:spPr>
          <a:xfrm>
            <a:off x="6565305" y="4885081"/>
            <a:ext cx="436529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 'خلافًا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عشوائي.'"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E1AE52-5954-E8EC-E2F2-EBE6027FA995}"/>
              </a:ext>
            </a:extLst>
          </p:cNvPr>
          <p:cNvSpPr txBox="1"/>
          <p:nvPr/>
        </p:nvSpPr>
        <p:spPr>
          <a:xfrm>
            <a:off x="3881291" y="916564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6515CC-CD9E-212A-DCC5-7B7E54478D8F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DC00D30-FA41-8D81-407A-8DA14ED44DB5}"/>
              </a:ext>
            </a:extLst>
          </p:cNvPr>
          <p:cNvSpPr txBox="1"/>
          <p:nvPr/>
        </p:nvSpPr>
        <p:spPr>
          <a:xfrm>
            <a:off x="11355239" y="6411577"/>
            <a:ext cx="48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21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702EA9-D286-7259-01C6-CEFBAE26103A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0F0002-031F-531A-2D32-CDE1B9017FB1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C12F099-A808-67D3-8428-439E62B15A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29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FDD7D17-2C33-1647-40AC-FB3D9EC9B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F966534-02E4-1FDF-7D9E-E98B6F8FADBF}"/>
              </a:ext>
            </a:extLst>
          </p:cNvPr>
          <p:cNvSpPr txBox="1"/>
          <p:nvPr/>
        </p:nvSpPr>
        <p:spPr>
          <a:xfrm>
            <a:off x="4418011" y="1142892"/>
            <a:ext cx="3812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شــــــكرا لــــكم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E5962792-5835-501E-09A6-42CCBA7171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0" b="16080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2F2380-8F96-CDF6-2EDC-6EEE8835D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900000">
            <a:off x="2168575" y="2636740"/>
            <a:ext cx="7854848" cy="771804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DD5566-2F41-BEC2-3CA9-AC5845B8FACA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6E589B0-632F-B948-BAB2-8C1AF9E5FC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85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8A1A7F3-8803-B89A-F61D-819CE5956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D1D43FB-B5C6-4C3A-9EF4-CB9EE1998DFF}"/>
              </a:ext>
            </a:extLst>
          </p:cNvPr>
          <p:cNvSpPr txBox="1"/>
          <p:nvPr/>
        </p:nvSpPr>
        <p:spPr>
          <a:xfrm>
            <a:off x="7391058" y="3655016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1A680C-42B7-4CD7-8AA8-CE282700E06D}"/>
              </a:ext>
            </a:extLst>
          </p:cNvPr>
          <p:cNvSpPr/>
          <p:nvPr/>
        </p:nvSpPr>
        <p:spPr>
          <a:xfrm>
            <a:off x="2095500" y="5122987"/>
            <a:ext cx="9019758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A36B8C-821D-4CB4-BFAC-CFBD71A1146B}"/>
              </a:ext>
            </a:extLst>
          </p:cNvPr>
          <p:cNvSpPr txBox="1"/>
          <p:nvPr/>
        </p:nvSpPr>
        <p:spPr>
          <a:xfrm>
            <a:off x="9309409" y="4769020"/>
            <a:ext cx="2007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8473DAF-35D6-999C-22CB-C30AC859FA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4" b="5574"/>
          <a:stretch>
            <a:fillRect/>
          </a:stretch>
        </p:blipFill>
        <p:spPr>
          <a:xfrm>
            <a:off x="3899929" y="947471"/>
            <a:ext cx="4392141" cy="219607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5758A67-3D82-9E7E-B3D6-771597D3287D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6E39E9-F88E-88E3-ED07-DA7A3B00E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301" y="-1725596"/>
            <a:ext cx="5273398" cy="51815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E4339F-ED46-AF02-ADF2-11AD3B1E5B28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35781A0-39A6-CC5F-FC2C-B739DBF3FB8B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12429-CB14-AF42-0AB4-B5B4093190E0}"/>
              </a:ext>
            </a:extLst>
          </p:cNvPr>
          <p:cNvGrpSpPr/>
          <p:nvPr/>
        </p:nvGrpSpPr>
        <p:grpSpPr>
          <a:xfrm>
            <a:off x="437746" y="0"/>
            <a:ext cx="11152228" cy="947412"/>
            <a:chOff x="437746" y="0"/>
            <a:chExt cx="11152228" cy="9474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675808E-8AB8-81BB-9B8F-B783C34C7EDE}"/>
                </a:ext>
              </a:extLst>
            </p:cNvPr>
            <p:cNvSpPr/>
            <p:nvPr/>
          </p:nvSpPr>
          <p:spPr>
            <a:xfrm>
              <a:off x="3152274" y="0"/>
              <a:ext cx="5931568" cy="9474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BB1C855-FD16-AC82-3F98-B6A18739D880}"/>
                </a:ext>
              </a:extLst>
            </p:cNvPr>
            <p:cNvCxnSpPr>
              <a:cxnSpLocks/>
            </p:cNvCxnSpPr>
            <p:nvPr/>
          </p:nvCxnSpPr>
          <p:spPr>
            <a:xfrm>
              <a:off x="437746" y="947412"/>
              <a:ext cx="1115222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63FAE1C-5947-AD5C-C6A8-743394B4E6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80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4B04DCEF-0997-B0FF-C9A8-C66899087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63D1D9E-9138-47F4-8F3D-607D95FE3106}"/>
              </a:ext>
            </a:extLst>
          </p:cNvPr>
          <p:cNvSpPr txBox="1"/>
          <p:nvPr/>
        </p:nvSpPr>
        <p:spPr>
          <a:xfrm>
            <a:off x="7573792" y="1684996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99AD3CD-7CE4-F3DD-75FA-565CEF3F04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1" r="21871"/>
          <a:stretch>
            <a:fillRect/>
          </a:stretch>
        </p:blipFill>
        <p:spPr>
          <a:xfrm>
            <a:off x="847818" y="1550665"/>
            <a:ext cx="3896229" cy="3896229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3AF95A-70D5-A873-D01B-2A4AF3EB99B3}"/>
              </a:ext>
            </a:extLst>
          </p:cNvPr>
          <p:cNvSpPr/>
          <p:nvPr/>
        </p:nvSpPr>
        <p:spPr>
          <a:xfrm>
            <a:off x="7086328" y="3429000"/>
            <a:ext cx="4144040" cy="168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23FC0B-95AB-DCC7-9027-BDA9CBB917C9}"/>
              </a:ext>
            </a:extLst>
          </p:cNvPr>
          <p:cNvSpPr txBox="1"/>
          <p:nvPr/>
        </p:nvSpPr>
        <p:spPr>
          <a:xfrm>
            <a:off x="9428842" y="2968399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87C156-0F91-DF51-756B-22531D1945FF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672B851-ADFD-9C3A-658C-9B3F2D22266F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38EB96B-C261-D4E5-2374-8753F03FCE74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59E5D64-B634-9ECA-3A6A-D034EF509315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5B4EADE5-9E93-ADE3-2D9F-A779EE213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05" y="1245689"/>
            <a:ext cx="4586053" cy="4506179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A0A0ED70-B3CC-43AB-02A8-343CB2A46745}"/>
              </a:ext>
            </a:extLst>
          </p:cNvPr>
          <p:cNvGrpSpPr/>
          <p:nvPr/>
        </p:nvGrpSpPr>
        <p:grpSpPr>
          <a:xfrm>
            <a:off x="9686064" y="5257453"/>
            <a:ext cx="631312" cy="488055"/>
            <a:chOff x="10723928" y="5041140"/>
            <a:chExt cx="631312" cy="488055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7625FFA-B3A1-F09A-0246-874560D645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51204D6-B7C3-14C1-06F8-1AF9CD88EB28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26552CE-66AA-D3B1-42C4-D2A6BBAB2269}"/>
              </a:ext>
            </a:extLst>
          </p:cNvPr>
          <p:cNvSpPr txBox="1"/>
          <p:nvPr/>
        </p:nvSpPr>
        <p:spPr>
          <a:xfrm>
            <a:off x="9062957" y="5338183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D26F57-04DE-2E62-3D98-D69EA81EB8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25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3DD5AAD-5D9D-C2FC-8F7B-D7A6C4AA9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BC787AC-F59C-4A1E-8054-288031B4CE5E}"/>
              </a:ext>
            </a:extLst>
          </p:cNvPr>
          <p:cNvSpPr/>
          <p:nvPr/>
        </p:nvSpPr>
        <p:spPr>
          <a:xfrm>
            <a:off x="7336261" y="3714763"/>
            <a:ext cx="259086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Lorem Ipsum comes from section Contrary to popular belief.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1A0D8B-DC9B-434D-B882-9E35638B62F7}"/>
              </a:ext>
            </a:extLst>
          </p:cNvPr>
          <p:cNvSpPr txBox="1"/>
          <p:nvPr/>
        </p:nvSpPr>
        <p:spPr>
          <a:xfrm>
            <a:off x="8088912" y="3367200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Title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DD9B765-3463-4CD4-95D4-1BC6957A917C}"/>
              </a:ext>
            </a:extLst>
          </p:cNvPr>
          <p:cNvGrpSpPr/>
          <p:nvPr/>
        </p:nvGrpSpPr>
        <p:grpSpPr>
          <a:xfrm>
            <a:off x="8284276" y="2561918"/>
            <a:ext cx="694830" cy="653554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id="{BE1306B0-7F99-4873-86E8-212A7BFEE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id="{B68AAD17-0696-47CE-ACDA-64B830A6BC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E4FBF57-096B-5C7C-4C19-A01FDCC79E53}"/>
              </a:ext>
            </a:extLst>
          </p:cNvPr>
          <p:cNvSpPr/>
          <p:nvPr/>
        </p:nvSpPr>
        <p:spPr>
          <a:xfrm>
            <a:off x="7086328" y="3429000"/>
            <a:ext cx="4144040" cy="168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18F258-3926-0F56-5A6E-C46D3C5E340F}"/>
              </a:ext>
            </a:extLst>
          </p:cNvPr>
          <p:cNvSpPr txBox="1"/>
          <p:nvPr/>
        </p:nvSpPr>
        <p:spPr>
          <a:xfrm>
            <a:off x="9428842" y="2968399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8" name="Picture Placeholder 14">
            <a:extLst>
              <a:ext uri="{FF2B5EF4-FFF2-40B4-BE49-F238E27FC236}">
                <a16:creationId xmlns:a16="http://schemas.microsoft.com/office/drawing/2014/main" id="{32666DFC-9324-A029-E71B-C6D864024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4" r="18164"/>
          <a:stretch>
            <a:fillRect/>
          </a:stretch>
        </p:blipFill>
        <p:spPr>
          <a:xfrm>
            <a:off x="2024418" y="1990169"/>
            <a:ext cx="2906188" cy="2906188"/>
          </a:xfrm>
          <a:custGeom>
            <a:avLst/>
            <a:gdLst>
              <a:gd name="connsiteX0" fmla="*/ 1453616 w 2906188"/>
              <a:gd name="connsiteY0" fmla="*/ 1 h 2906188"/>
              <a:gd name="connsiteX1" fmla="*/ 2018892 w 2906188"/>
              <a:gd name="connsiteY1" fmla="*/ 115088 h 2906188"/>
              <a:gd name="connsiteX2" fmla="*/ 2791102 w 2906188"/>
              <a:gd name="connsiteY2" fmla="*/ 2018892 h 2906188"/>
              <a:gd name="connsiteX3" fmla="*/ 887297 w 2906188"/>
              <a:gd name="connsiteY3" fmla="*/ 2791102 h 2906188"/>
              <a:gd name="connsiteX4" fmla="*/ 115087 w 2906188"/>
              <a:gd name="connsiteY4" fmla="*/ 887298 h 2906188"/>
              <a:gd name="connsiteX5" fmla="*/ 1453616 w 2906188"/>
              <a:gd name="connsiteY5" fmla="*/ 1 h 290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6188" h="2906188">
                <a:moveTo>
                  <a:pt x="1453616" y="1"/>
                </a:moveTo>
                <a:cubicBezTo>
                  <a:pt x="1642324" y="-15"/>
                  <a:pt x="1834152" y="36967"/>
                  <a:pt x="2018892" y="115088"/>
                </a:cubicBezTo>
                <a:cubicBezTo>
                  <a:pt x="2757853" y="427569"/>
                  <a:pt x="3103583" y="1279931"/>
                  <a:pt x="2791102" y="2018892"/>
                </a:cubicBezTo>
                <a:cubicBezTo>
                  <a:pt x="2478621" y="2757853"/>
                  <a:pt x="1626258" y="3103583"/>
                  <a:pt x="887297" y="2791102"/>
                </a:cubicBezTo>
                <a:cubicBezTo>
                  <a:pt x="148337" y="2478621"/>
                  <a:pt x="-197394" y="1626258"/>
                  <a:pt x="115087" y="887298"/>
                </a:cubicBezTo>
                <a:cubicBezTo>
                  <a:pt x="349448" y="333077"/>
                  <a:pt x="887492" y="48"/>
                  <a:pt x="1453616" y="1"/>
                </a:cubicBezTo>
                <a:close/>
              </a:path>
            </a:pathLst>
          </a:cu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62FE2409-599C-9422-531B-8A71548AE1C1}"/>
              </a:ext>
            </a:extLst>
          </p:cNvPr>
          <p:cNvSpPr/>
          <p:nvPr/>
        </p:nvSpPr>
        <p:spPr>
          <a:xfrm flipH="1">
            <a:off x="2056592" y="2000696"/>
            <a:ext cx="2905436" cy="290543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4143CBD-7BFE-FD8C-F69E-74B5B5270077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1656505" cy="0"/>
          </a:xfrm>
          <a:prstGeom prst="line">
            <a:avLst/>
          </a:prstGeom>
          <a:ln w="25400"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17DA39A4-576B-FE3A-6753-E92CB0F6F9B9}"/>
              </a:ext>
            </a:extLst>
          </p:cNvPr>
          <p:cNvSpPr/>
          <p:nvPr/>
        </p:nvSpPr>
        <p:spPr>
          <a:xfrm>
            <a:off x="2182082" y="3769540"/>
            <a:ext cx="2590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الشائع."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474CC8-AC82-8713-8C13-558887AA78D6}"/>
              </a:ext>
            </a:extLst>
          </p:cNvPr>
          <p:cNvSpPr txBox="1"/>
          <p:nvPr/>
        </p:nvSpPr>
        <p:spPr>
          <a:xfrm>
            <a:off x="2879432" y="3421977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bg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B3A605-95FF-DC3D-5FA1-2ACDC11B2EE0}"/>
              </a:ext>
            </a:extLst>
          </p:cNvPr>
          <p:cNvGrpSpPr/>
          <p:nvPr/>
        </p:nvGrpSpPr>
        <p:grpSpPr>
          <a:xfrm>
            <a:off x="3239022" y="2507140"/>
            <a:ext cx="476980" cy="697124"/>
            <a:chOff x="3239022" y="2507140"/>
            <a:chExt cx="476980" cy="697124"/>
          </a:xfrm>
        </p:grpSpPr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9282F73D-181F-D9FA-C786-867B9C36B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9022" y="2507140"/>
              <a:ext cx="476980" cy="6971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16ADF448-02E2-9DEC-6CB2-002ECC2E4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800" y="2617212"/>
              <a:ext cx="139883" cy="139884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4EC754-D39E-A569-36FC-BCE80F9E9381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E4625B5-9DBF-1049-E933-1E0645D64D37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8E3E41-AB3B-BB71-8EC6-8EC7D39C6D26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3BE8DF4-D65E-0883-E085-B173D2C4BD0B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50A69C3-500F-757B-B0A0-FCF7F3624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128" y="1782842"/>
            <a:ext cx="3400364" cy="33411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B9CA3F-0D97-E48D-B1A5-DA245352C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64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0D31529-B870-C221-D952-37BB42151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D9DD2C0C-7FA9-EAC2-3426-AB72815290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16648"/>
          <a:stretch>
            <a:fillRect/>
          </a:stretch>
        </p:blipFill>
        <p:spPr/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C45B28C-B6F9-440B-9065-1E55DF9EBEB9}"/>
              </a:ext>
            </a:extLst>
          </p:cNvPr>
          <p:cNvSpPr/>
          <p:nvPr/>
        </p:nvSpPr>
        <p:spPr>
          <a:xfrm>
            <a:off x="7252614" y="1990922"/>
            <a:ext cx="2905436" cy="290543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49C52DE-4BFF-42A7-32F5-B832A4B83B0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4" r="18164"/>
          <a:stretch>
            <a:fillRect/>
          </a:stretch>
        </p:blipFill>
        <p:spPr/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A32E1AE-5B67-4A6B-A49F-7FE61157EDA3}"/>
              </a:ext>
            </a:extLst>
          </p:cNvPr>
          <p:cNvSpPr/>
          <p:nvPr/>
        </p:nvSpPr>
        <p:spPr>
          <a:xfrm flipH="1">
            <a:off x="2056592" y="2000696"/>
            <a:ext cx="2905436" cy="290543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05F8C81-6E66-4AF0-98D4-80C9722DE5C9}"/>
              </a:ext>
            </a:extLst>
          </p:cNvPr>
          <p:cNvCxnSpPr>
            <a:cxnSpLocks/>
          </p:cNvCxnSpPr>
          <p:nvPr/>
        </p:nvCxnSpPr>
        <p:spPr>
          <a:xfrm>
            <a:off x="10535495" y="3429000"/>
            <a:ext cx="1656505" cy="0"/>
          </a:xfrm>
          <a:prstGeom prst="line">
            <a:avLst/>
          </a:prstGeom>
          <a:ln w="25400"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F9CAD7D-D563-4ECD-90C1-940CD621C36E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1656505" cy="0"/>
          </a:xfrm>
          <a:prstGeom prst="line">
            <a:avLst/>
          </a:prstGeom>
          <a:ln w="25400"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C68838-1B1D-45B0-8BDF-649CD4EB7B3E}"/>
              </a:ext>
            </a:extLst>
          </p:cNvPr>
          <p:cNvCxnSpPr>
            <a:cxnSpLocks/>
          </p:cNvCxnSpPr>
          <p:nvPr/>
        </p:nvCxnSpPr>
        <p:spPr>
          <a:xfrm>
            <a:off x="5912098" y="3429000"/>
            <a:ext cx="348405" cy="0"/>
          </a:xfrm>
          <a:prstGeom prst="line">
            <a:avLst/>
          </a:prstGeom>
          <a:ln w="25400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55CAB97-1654-4E7E-AC9E-D89D074FE1EC}"/>
              </a:ext>
            </a:extLst>
          </p:cNvPr>
          <p:cNvGrpSpPr/>
          <p:nvPr/>
        </p:nvGrpSpPr>
        <p:grpSpPr>
          <a:xfrm>
            <a:off x="3239022" y="2507140"/>
            <a:ext cx="476980" cy="697124"/>
            <a:chOff x="3239022" y="2507140"/>
            <a:chExt cx="476980" cy="697124"/>
          </a:xfrm>
        </p:grpSpPr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9846AEA6-8850-4A67-B5BC-82AE7E56D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9022" y="2507140"/>
              <a:ext cx="476980" cy="6971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068AA337-53FC-4621-A4EC-CE6FD465E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800" y="2617212"/>
              <a:ext cx="139883" cy="139884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DIN NEXT™ ARABIC REGULAR" panose="020B0503020203050203" pitchFamily="34" charset="-78"/>
                <a:cs typeface="DIN NEXT™ ARABIC REGULAR" panose="020B0503020203050203" pitchFamily="34" charset="-78"/>
              </a:endParaRPr>
            </a:p>
          </p:txBody>
        </p:sp>
      </p:grpSp>
      <p:sp>
        <p:nvSpPr>
          <p:cNvPr id="32" name="Freeform 34">
            <a:extLst>
              <a:ext uri="{FF2B5EF4-FFF2-40B4-BE49-F238E27FC236}">
                <a16:creationId xmlns:a16="http://schemas.microsoft.com/office/drawing/2014/main" id="{23F5521F-ED1D-4CF9-94E0-FC26A486C079}"/>
              </a:ext>
            </a:extLst>
          </p:cNvPr>
          <p:cNvSpPr>
            <a:spLocks noEditPoints="1"/>
          </p:cNvSpPr>
          <p:nvPr/>
        </p:nvSpPr>
        <p:spPr bwMode="auto">
          <a:xfrm>
            <a:off x="8412273" y="2644980"/>
            <a:ext cx="604433" cy="58705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215EB8-4A37-F59A-753C-91E97B98F342}"/>
              </a:ext>
            </a:extLst>
          </p:cNvPr>
          <p:cNvSpPr/>
          <p:nvPr/>
        </p:nvSpPr>
        <p:spPr>
          <a:xfrm>
            <a:off x="7350082" y="3741745"/>
            <a:ext cx="2590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الشائع."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6EC9C5-42C9-BC33-9C4A-92B5D5DCCFC2}"/>
              </a:ext>
            </a:extLst>
          </p:cNvPr>
          <p:cNvSpPr txBox="1"/>
          <p:nvPr/>
        </p:nvSpPr>
        <p:spPr>
          <a:xfrm>
            <a:off x="8047432" y="3394182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bg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9D6588-3EF9-D503-EB69-8FC765A95BB9}"/>
              </a:ext>
            </a:extLst>
          </p:cNvPr>
          <p:cNvSpPr/>
          <p:nvPr/>
        </p:nvSpPr>
        <p:spPr>
          <a:xfrm>
            <a:off x="2182082" y="3769540"/>
            <a:ext cx="2590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الشائع."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418258-2C34-74AC-4E52-4C45ECD15F44}"/>
              </a:ext>
            </a:extLst>
          </p:cNvPr>
          <p:cNvSpPr txBox="1"/>
          <p:nvPr/>
        </p:nvSpPr>
        <p:spPr>
          <a:xfrm>
            <a:off x="2879432" y="3421977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b="1" dirty="0">
                <a:solidFill>
                  <a:schemeClr val="bg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bg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4FCB140-3234-17E3-53EF-8451E9B9DC86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C2DCFBF-D819-9FBB-4196-BDE56BCFF870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6810B2-7ABB-CFD9-AFB4-A0ACE689F13B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C28F81A-A2F7-CA18-3BD7-8B78645858C3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CD420F46-B668-D74C-33B7-4FF47EAA8F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9128" y="1772692"/>
            <a:ext cx="3400364" cy="334114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65568BB-2704-0834-3526-329F583202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5135" y="1782842"/>
            <a:ext cx="3400364" cy="33411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098E87-2879-DBE7-BCEF-B8F57C08CB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55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64BCB5D-4450-DD3D-F03B-A8F8D39A6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9808D2-5744-48BC-ACAF-C6146E52D4B1}"/>
              </a:ext>
            </a:extLst>
          </p:cNvPr>
          <p:cNvSpPr txBox="1"/>
          <p:nvPr/>
        </p:nvSpPr>
        <p:spPr>
          <a:xfrm>
            <a:off x="4292461" y="887558"/>
            <a:ext cx="3607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5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01AAEB-C381-48DF-AD78-F7A06CD204BF}"/>
              </a:ext>
            </a:extLst>
          </p:cNvPr>
          <p:cNvSpPr txBox="1"/>
          <p:nvPr/>
        </p:nvSpPr>
        <p:spPr>
          <a:xfrm>
            <a:off x="1002633" y="3397653"/>
            <a:ext cx="7120210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، أستاذ اللغة اللاتينية في كلية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هامبدن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-سيدني في فيرجينيا، بحث في إحدى الكلمات اللاتينية الغامضة، '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'، 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من مقطع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، ومن خلال تتبع استخدام الكلمة في الأدب الكلاسيكي."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EA588E-797D-45AE-813F-43D7A3A66624}"/>
              </a:ext>
            </a:extLst>
          </p:cNvPr>
          <p:cNvSpPr/>
          <p:nvPr/>
        </p:nvSpPr>
        <p:spPr>
          <a:xfrm>
            <a:off x="1008414" y="2486501"/>
            <a:ext cx="712021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8B52F8-D9C1-43D5-84BC-7A919CC8FB6B}"/>
              </a:ext>
            </a:extLst>
          </p:cNvPr>
          <p:cNvSpPr txBox="1"/>
          <p:nvPr/>
        </p:nvSpPr>
        <p:spPr>
          <a:xfrm>
            <a:off x="6115562" y="2012178"/>
            <a:ext cx="2007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A69660-551A-4E2F-83D4-CBF64AB8A417}"/>
              </a:ext>
            </a:extLst>
          </p:cNvPr>
          <p:cNvSpPr txBox="1"/>
          <p:nvPr/>
        </p:nvSpPr>
        <p:spPr>
          <a:xfrm>
            <a:off x="916424" y="4816203"/>
            <a:ext cx="10237648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، أستاذ اللغة اللاتينية في كلية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هامبدن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-سيدني في فيرجينيا، بحث في إحدى الكلمات اللاتينية الغامضة، '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'، 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من مقطع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، ومن خلال تتبع استخدام الكلمة في الأدب الكلاسيكي، اكتشف المصدر الذي لا شك فيه."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42B61F4-9B0C-D5E3-1DA4-8ABABE5504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5" r="23385"/>
          <a:stretch>
            <a:fillRect/>
          </a:stretch>
        </p:blipFill>
        <p:spPr>
          <a:xfrm>
            <a:off x="8474695" y="1848345"/>
            <a:ext cx="2714672" cy="2714672"/>
          </a:xfr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5C34AA-9D80-6FB0-AE3A-4B559A884657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DEF413E-D4A7-7F1F-10A4-504FA2AEA185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6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3563AB-8F66-E1F6-C645-DB5DAA14B319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187C2F9-17B6-FF15-8D1C-7E423587C8C0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998F4607-C3BF-3937-4673-AFBDA8AEC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751" y="1637635"/>
            <a:ext cx="3204559" cy="31487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EF88D9-83E9-B694-A5C6-5DB6184DF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6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8A48870-299E-61EE-ED27-F1FB06772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AC4C548-8871-7D2F-C691-21C447BA0A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0" r="10210"/>
          <a:stretch>
            <a:fillRect/>
          </a:stretch>
        </p:blipFill>
        <p:spPr>
          <a:xfrm>
            <a:off x="7548111" y="1692186"/>
            <a:ext cx="4698999" cy="3321024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AD6109-5189-ADC2-73EC-1A83D7231C13}"/>
              </a:ext>
            </a:extLst>
          </p:cNvPr>
          <p:cNvSpPr txBox="1"/>
          <p:nvPr/>
        </p:nvSpPr>
        <p:spPr>
          <a:xfrm>
            <a:off x="2105930" y="1692186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1BBB7F-9F7F-3C5D-26A0-0ECA24C4BB5F}"/>
              </a:ext>
            </a:extLst>
          </p:cNvPr>
          <p:cNvSpPr/>
          <p:nvPr/>
        </p:nvSpPr>
        <p:spPr>
          <a:xfrm>
            <a:off x="719847" y="3436190"/>
            <a:ext cx="5042659" cy="1358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 له جذور في قطعة من الأدب اللاتيني الكلاسيكي تعود إلى عام 45 قبل الميلاد، مما يجعله عمره أكثر من 2000 عام. ريتشارد </a:t>
            </a:r>
            <a:r>
              <a:rPr lang="ar-SA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ماكلينتوك</a:t>
            </a:r>
            <a:r>
              <a:rPr lang="ar-SA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."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45F79D-798D-49E2-2036-02201ECED31B}"/>
              </a:ext>
            </a:extLst>
          </p:cNvPr>
          <p:cNvSpPr txBox="1"/>
          <p:nvPr/>
        </p:nvSpPr>
        <p:spPr>
          <a:xfrm>
            <a:off x="3960980" y="2975589"/>
            <a:ext cx="200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 الفرعي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DB0CE1A-A71B-A5AA-5705-C1D4C41C683E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AFB3D68-9F0D-DC09-3A9A-B0A932807D76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7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5A137F-B479-7773-65CE-ACCBDF79B02A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2BD001F-2A69-5A41-F9AB-5B0B2EFBE845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DCB549B-E54F-926B-DF4A-8568EFDA5957}"/>
              </a:ext>
            </a:extLst>
          </p:cNvPr>
          <p:cNvGrpSpPr/>
          <p:nvPr/>
        </p:nvGrpSpPr>
        <p:grpSpPr>
          <a:xfrm>
            <a:off x="3329668" y="5008596"/>
            <a:ext cx="631312" cy="488055"/>
            <a:chOff x="10723928" y="5041140"/>
            <a:chExt cx="631312" cy="48805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8CB1A3A-88B5-6D6E-E8EB-E0400FAFA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238472">
              <a:off x="10840319" y="5041140"/>
              <a:ext cx="514921" cy="488055"/>
            </a:xfrm>
            <a:prstGeom prst="rect">
              <a:avLst/>
            </a:prstGeom>
          </p:spPr>
        </p:pic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0E9B5CB-CB05-F33A-5B21-DBAC72C032E7}"/>
                </a:ext>
              </a:extLst>
            </p:cNvPr>
            <p:cNvSpPr/>
            <p:nvPr/>
          </p:nvSpPr>
          <p:spPr>
            <a:xfrm>
              <a:off x="10723928" y="5126292"/>
              <a:ext cx="498475" cy="321878"/>
            </a:xfrm>
            <a:prstGeom prst="ellipse">
              <a:avLst/>
            </a:prstGeom>
            <a:solidFill>
              <a:schemeClr val="bg1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SA" dirty="0">
                <a:ln w="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054E49F-0AF1-51A8-497C-4489B057C70C}"/>
              </a:ext>
            </a:extLst>
          </p:cNvPr>
          <p:cNvSpPr txBox="1"/>
          <p:nvPr/>
        </p:nvSpPr>
        <p:spPr>
          <a:xfrm>
            <a:off x="2706561" y="5089326"/>
            <a:ext cx="963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الرابط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8A9A64-1454-CBDF-D264-FBC5864E9A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0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93B06F88-8CF3-F61C-7C05-F48659798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8472">
            <a:off x="11261960" y="6306365"/>
            <a:ext cx="514921" cy="4880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A2BFB6-4A2A-0E05-935C-B26D7D34D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470" y="4272520"/>
            <a:ext cx="591951" cy="5610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FC76B1A-F4EE-F0B1-878E-1731362A1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470" y="3088407"/>
            <a:ext cx="591951" cy="56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048509C-4993-4C95-9C78-855B7A739845}"/>
              </a:ext>
            </a:extLst>
          </p:cNvPr>
          <p:cNvSpPr/>
          <p:nvPr/>
        </p:nvSpPr>
        <p:spPr>
          <a:xfrm>
            <a:off x="6961937" y="3530837"/>
            <a:ext cx="383275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EC91C5-80E7-45E1-BEFA-16ABCE486190}"/>
              </a:ext>
            </a:extLst>
          </p:cNvPr>
          <p:cNvSpPr txBox="1"/>
          <p:nvPr/>
        </p:nvSpPr>
        <p:spPr>
          <a:xfrm>
            <a:off x="9617815" y="3227973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F87341-857C-416D-A758-9C460F5A782C}"/>
              </a:ext>
            </a:extLst>
          </p:cNvPr>
          <p:cNvSpPr txBox="1"/>
          <p:nvPr/>
        </p:nvSpPr>
        <p:spPr>
          <a:xfrm>
            <a:off x="11052390" y="3243291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01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A97253-91FE-40B7-8FBB-33B37856B976}"/>
              </a:ext>
            </a:extLst>
          </p:cNvPr>
          <p:cNvSpPr/>
          <p:nvPr/>
        </p:nvSpPr>
        <p:spPr>
          <a:xfrm>
            <a:off x="6961937" y="4684732"/>
            <a:ext cx="383275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"يأتي نص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من قسم. خلافًا للاعتقاد الشائع، فإن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لوريم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</a:t>
            </a:r>
            <a:r>
              <a:rPr lang="ar-SA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إيبسوم</a:t>
            </a:r>
            <a:r>
              <a:rPr lang="ar-S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ليس مجرد نص عشوائي."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80994D-E54B-4E55-97A5-C4B2B1EE4D52}"/>
              </a:ext>
            </a:extLst>
          </p:cNvPr>
          <p:cNvSpPr txBox="1"/>
          <p:nvPr/>
        </p:nvSpPr>
        <p:spPr>
          <a:xfrm>
            <a:off x="9617815" y="4381868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16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FCB139-8FD2-4B2A-989F-A8D0CC929105}"/>
              </a:ext>
            </a:extLst>
          </p:cNvPr>
          <p:cNvSpPr txBox="1"/>
          <p:nvPr/>
        </p:nvSpPr>
        <p:spPr>
          <a:xfrm>
            <a:off x="11052390" y="4397186"/>
            <a:ext cx="391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02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6AAA886-676D-94E7-0CFF-4354378BAE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" r="2277"/>
          <a:stretch>
            <a:fillRect/>
          </a:stretch>
        </p:blipFill>
        <p:spPr>
          <a:xfrm>
            <a:off x="0" y="1865351"/>
            <a:ext cx="4698999" cy="3206243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F9885B-FF1F-57CD-FCEB-005796E3BA1D}"/>
              </a:ext>
            </a:extLst>
          </p:cNvPr>
          <p:cNvSpPr txBox="1"/>
          <p:nvPr/>
        </p:nvSpPr>
        <p:spPr>
          <a:xfrm>
            <a:off x="7573792" y="1684996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ادخل العنوان</a:t>
            </a:r>
            <a:endParaRPr lang="en-ID" sz="6000" b="1" dirty="0">
              <a:solidFill>
                <a:schemeClr val="tx1">
                  <a:lumMod val="75000"/>
                  <a:lumOff val="2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8E742FF-4CD9-FD22-275B-3E931B9D1D29}"/>
              </a:ext>
            </a:extLst>
          </p:cNvPr>
          <p:cNvCxnSpPr>
            <a:cxnSpLocks/>
          </p:cNvCxnSpPr>
          <p:nvPr/>
        </p:nvCxnSpPr>
        <p:spPr>
          <a:xfrm>
            <a:off x="437746" y="947412"/>
            <a:ext cx="111522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95B86E0-1096-22A6-11C8-D8D18E5400C6}"/>
              </a:ext>
            </a:extLst>
          </p:cNvPr>
          <p:cNvSpPr txBox="1"/>
          <p:nvPr/>
        </p:nvSpPr>
        <p:spPr>
          <a:xfrm>
            <a:off x="11355240" y="6411577"/>
            <a:ext cx="30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8</a:t>
            </a:r>
            <a:endParaRPr lang="en-ID" sz="16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52987D-CE9D-0840-2BAC-7F092C57B065}"/>
              </a:ext>
            </a:extLst>
          </p:cNvPr>
          <p:cNvSpPr txBox="1"/>
          <p:nvPr/>
        </p:nvSpPr>
        <p:spPr>
          <a:xfrm>
            <a:off x="444605" y="6364566"/>
            <a:ext cx="158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9FD049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Estidamah.gov.sa</a:t>
            </a:r>
            <a:endParaRPr lang="en-ID" sz="1400" b="1" dirty="0">
              <a:solidFill>
                <a:srgbClr val="9FD049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3D2843B-1A53-2AFF-B334-EE4663C1168B}"/>
              </a:ext>
            </a:extLst>
          </p:cNvPr>
          <p:cNvCxnSpPr>
            <a:cxnSpLocks/>
          </p:cNvCxnSpPr>
          <p:nvPr/>
        </p:nvCxnSpPr>
        <p:spPr>
          <a:xfrm>
            <a:off x="2034079" y="6554074"/>
            <a:ext cx="9153861" cy="19975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7A9D5B1-FDF0-97BC-A762-6F663466C5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581" y="283951"/>
            <a:ext cx="1924542" cy="5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35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005A05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ustom 18">
      <a:majorFont>
        <a:latin typeface="Quicksan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lish Presentation " id="{E716DACB-3343-124F-9B78-58299D06A968}" vid="{33F4F0E4-A828-F743-A1C2-17BBF55EB9B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EEE88EF-0C7C-4429-95C4-D9938D68AA8F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7045</TotalTime>
  <Words>1278</Words>
  <Application>Microsoft Macintosh PowerPoint</Application>
  <PresentationFormat>Widescreen</PresentationFormat>
  <Paragraphs>156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Arial</vt:lpstr>
      <vt:lpstr>DIN NEXT™ ARABIC REGULAR</vt:lpstr>
      <vt:lpstr>Lato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ملاذ عبد المنعم احمد القاسم</dc:creator>
  <cp:lastModifiedBy>ملاذ عبد المنعم احمد القاسم</cp:lastModifiedBy>
  <cp:revision>64</cp:revision>
  <dcterms:created xsi:type="dcterms:W3CDTF">2024-09-26T13:29:30Z</dcterms:created>
  <dcterms:modified xsi:type="dcterms:W3CDTF">2024-12-24T06:14:57Z</dcterms:modified>
</cp:coreProperties>
</file>